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</p:sldMasterIdLst>
  <p:notesMasterIdLst>
    <p:notesMasterId r:id="rId46"/>
  </p:notesMasterIdLst>
  <p:sldIdLst>
    <p:sldId id="356" r:id="rId3"/>
    <p:sldId id="397" r:id="rId4"/>
    <p:sldId id="484" r:id="rId5"/>
    <p:sldId id="485" r:id="rId6"/>
    <p:sldId id="486" r:id="rId7"/>
    <p:sldId id="487" r:id="rId8"/>
    <p:sldId id="492" r:id="rId9"/>
    <p:sldId id="465" r:id="rId10"/>
    <p:sldId id="467" r:id="rId11"/>
    <p:sldId id="468" r:id="rId12"/>
    <p:sldId id="469" r:id="rId13"/>
    <p:sldId id="466" r:id="rId14"/>
    <p:sldId id="470" r:id="rId15"/>
    <p:sldId id="471" r:id="rId16"/>
    <p:sldId id="488" r:id="rId17"/>
    <p:sldId id="472" r:id="rId18"/>
    <p:sldId id="473" r:id="rId19"/>
    <p:sldId id="474" r:id="rId20"/>
    <p:sldId id="477" r:id="rId21"/>
    <p:sldId id="478" r:id="rId22"/>
    <p:sldId id="479" r:id="rId23"/>
    <p:sldId id="481" r:id="rId24"/>
    <p:sldId id="482" r:id="rId25"/>
    <p:sldId id="483" r:id="rId26"/>
    <p:sldId id="493" r:id="rId27"/>
    <p:sldId id="489" r:id="rId28"/>
    <p:sldId id="49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4" r:id="rId37"/>
    <p:sldId id="491" r:id="rId38"/>
    <p:sldId id="494" r:id="rId39"/>
    <p:sldId id="263" r:id="rId40"/>
    <p:sldId id="264" r:id="rId41"/>
    <p:sldId id="265" r:id="rId42"/>
    <p:sldId id="266" r:id="rId43"/>
    <p:sldId id="267" r:id="rId44"/>
    <p:sldId id="26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" id="{64E29B6D-59D1-4CE3-8F51-9B50086EB8F0}">
          <p14:sldIdLst>
            <p14:sldId id="356"/>
            <p14:sldId id="397"/>
            <p14:sldId id="484"/>
            <p14:sldId id="485"/>
            <p14:sldId id="486"/>
            <p14:sldId id="487"/>
          </p14:sldIdLst>
        </p14:section>
        <p14:section name="Chi" id="{3042917A-C39C-4154-8151-BAEE9C33398C}">
          <p14:sldIdLst>
            <p14:sldId id="492"/>
            <p14:sldId id="465"/>
            <p14:sldId id="467"/>
            <p14:sldId id="468"/>
            <p14:sldId id="469"/>
            <p14:sldId id="466"/>
            <p14:sldId id="470"/>
            <p14:sldId id="471"/>
            <p14:sldId id="488"/>
            <p14:sldId id="472"/>
            <p14:sldId id="473"/>
            <p14:sldId id="474"/>
            <p14:sldId id="477"/>
            <p14:sldId id="478"/>
            <p14:sldId id="479"/>
            <p14:sldId id="481"/>
            <p14:sldId id="482"/>
            <p14:sldId id="483"/>
            <p14:sldId id="493"/>
            <p14:sldId id="489"/>
            <p14:sldId id="490"/>
            <p14:sldId id="281"/>
            <p14:sldId id="282"/>
            <p14:sldId id="283"/>
            <p14:sldId id="284"/>
            <p14:sldId id="285"/>
            <p14:sldId id="286"/>
            <p14:sldId id="287"/>
            <p14:sldId id="294"/>
            <p14:sldId id="491"/>
            <p14:sldId id="494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4A1"/>
    <a:srgbClr val="ABABAB"/>
    <a:srgbClr val="F7C093"/>
    <a:srgbClr val="F5AE73"/>
    <a:srgbClr val="8CC5F3"/>
    <a:srgbClr val="859177"/>
    <a:srgbClr val="FBDDC5"/>
    <a:srgbClr val="AFD6F7"/>
    <a:srgbClr val="8993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B15D-D7C2-488E-AF98-FB6310FDFF34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64FB-5A94-4654-BF81-4B927C18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2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0a2066099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g30a206609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0a206609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30a2066099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g30a2066099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30ae9fc43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g30ae9fc43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0ae9fc434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30ae9fc434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g30ae9fc434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0ae9fc434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30ae9fc434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g30ae9fc434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30ae9fc434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30ae9fc434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g30ae9fc4349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0ae9fc43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0ae9fc434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g30ae9fc4349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7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680F7-AB84-E094-DEBE-54027962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F2555-58C4-7A04-6998-408FE61D2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B57F3-EEA0-C5B4-A28D-2448842F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7810B-321D-1A57-86AB-4BEC27F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C6DF2-5121-AA2C-1EAD-798F25BB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0DF93-281E-EC26-5AE4-4CF79EE3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81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FB607-1E40-BD92-D598-ACEA84A9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53BD9-AED5-D508-8D23-5047BE910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3E092-9B8C-2262-42E1-5B3FE02E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63114E-B720-3B88-3B26-3425CE403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D9FC4C-C1DC-83EA-76EC-D04121BD9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F4CC5D-4EDD-74F3-35BB-1AE5D364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3E1D74-EB0A-3BB8-EB07-4B93F0A3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684A89-9172-B9BA-EB0D-0AA529B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4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FBC1-424F-FBB1-7E46-793BBD4D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1E09E8-4B45-72C4-4B09-07AD63DD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C582D8-41A2-AE77-6FDE-1F677B2D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DD838D-C428-CAA3-36BC-5511E529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91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42E23D-C62D-4C05-229C-37D091DB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E38272-0395-B7EE-19BB-F32E827F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FD634-28CB-FE76-FB0B-B69B540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97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638A3-B329-27DC-6A8D-5717B266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CD71F-5716-D4A8-61EE-CDC1150F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84AF19-289C-370F-7593-43924034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11AAA4-7DCF-1848-5B4C-5342FD47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DB3055-031B-F239-430B-92216ADB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DBFE29-0132-B9E8-E5D0-AC89E451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325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FC175-21B4-DFD9-4DC1-0BD16AFD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01A13B-F168-EA55-3029-F42A0B30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12980-3E98-E038-BA86-10CD853AD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CC39B-C390-B07D-0220-6FD5F653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233A6-0B9B-6D67-5CBD-59B44F6E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EC66D-80B7-D3A3-7041-17E613F0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7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6E11-8231-E1EE-D480-823F572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6A7A51-09B8-B65B-8F98-D8410F23B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284D2-E296-56CD-C200-7836F004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388F3-F05A-360B-4C6D-BF667091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9D2D9-2373-DDC0-2BBF-40E36451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98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6A43C-6C67-A41A-C2A5-10A5488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986CD6-6D9C-FE50-E9E9-C88A33A2B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E8363-D861-FD9A-72C0-BA79A2FE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BF5DF-1FE3-9096-1595-FCB79963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4F25C-A1B0-1BA8-5B59-7B69D004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377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2042921" y="2089607"/>
            <a:ext cx="3299901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8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6870456" y="1573479"/>
            <a:ext cx="3433291" cy="3433344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6754" tIns="96754" rIns="96754" bIns="9675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7393950" y="2122179"/>
            <a:ext cx="1547401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57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836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8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6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802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8D6FD-7031-206C-71F1-7855E38AD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1B0D4C-6730-BCC6-D0AB-8799967C7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7F52C-AC3A-3851-728C-0E62AB2A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CF49-FB91-CB49-B5E1-5C3D0D75D18D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626C2-6F17-0190-6409-93D9B86C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AA8C68-FD65-030A-D4FE-5B0F37105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2B3C-6F5A-584E-8DD8-539A8357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2_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7"/>
          <p:cNvGrpSpPr/>
          <p:nvPr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24" name="Google Shape;24;p27"/>
            <p:cNvPicPr preferRelativeResize="0"/>
            <p:nvPr/>
          </p:nvPicPr>
          <p:blipFill rotWithShape="1">
            <a:blip r:embed="rId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7"/>
            <p:cNvPicPr preferRelativeResize="0"/>
            <p:nvPr/>
          </p:nvPicPr>
          <p:blipFill rotWithShape="1">
            <a:blip r:embed="rId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27"/>
          <p:cNvSpPr/>
          <p:nvPr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" name="Google Shape;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89" y="282948"/>
            <a:ext cx="1767831" cy="29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>
            <a:spLocks noGrp="1"/>
          </p:cNvSpPr>
          <p:nvPr>
            <p:ph type="subTitle" idx="1"/>
          </p:nvPr>
        </p:nvSpPr>
        <p:spPr>
          <a:xfrm>
            <a:off x="381487" y="3115708"/>
            <a:ext cx="6095742" cy="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2286"/>
              <a:buNone/>
              <a:defRPr sz="254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title"/>
          </p:nvPr>
        </p:nvSpPr>
        <p:spPr>
          <a:xfrm>
            <a:off x="381486" y="1854817"/>
            <a:ext cx="10667548" cy="11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/>
          <p:nvPr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7"/>
          <p:cNvSpPr/>
          <p:nvPr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1787" y="3246606"/>
            <a:ext cx="2448726" cy="21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1186" y="6005221"/>
            <a:ext cx="347027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7" descr="A picture containing ax, vector graphics, to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7284" y="5678622"/>
            <a:ext cx="297421" cy="24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75152" y="6374731"/>
            <a:ext cx="341685" cy="2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/>
          </a:p>
        </p:txBody>
      </p:sp>
      <p:sp>
        <p:nvSpPr>
          <p:cNvPr id="37" name="Google Shape;37;p27"/>
          <p:cNvSpPr txBox="1"/>
          <p:nvPr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/>
          </a:p>
        </p:txBody>
      </p:sp>
      <p:sp>
        <p:nvSpPr>
          <p:cNvPr id="38" name="Google Shape;38;p27"/>
          <p:cNvSpPr txBox="1"/>
          <p:nvPr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/>
          </a:p>
        </p:txBody>
      </p:sp>
      <p:sp>
        <p:nvSpPr>
          <p:cNvPr id="39" name="Google Shape;39;p27"/>
          <p:cNvSpPr txBox="1"/>
          <p:nvPr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alibri"/>
              <a:buNone/>
            </a:pPr>
            <a:r>
              <a:rPr lang="en-US" sz="190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381487" y="3884883"/>
            <a:ext cx="6095742" cy="17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  <a:defRPr sz="2117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4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69A5E-51FC-1948-9E89-D6ACC742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D18A61-8ABA-DA51-7F3F-6F6CA7DE6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D8CAB-2C7F-D9E9-0B83-24EA3009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79848-311E-E02C-E3A4-473DFE57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B1C8C-3556-078F-2123-206A7CD2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4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6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222FE-D56B-762B-CCBF-93D7F837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A7678-A2C6-498A-F5F4-3964C76D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91741-66D2-AEB1-7FF5-60D56AAA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C375D-D83A-402A-3EB2-918EAEC4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24D26-CAD8-D58A-2966-D061B355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91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 dirty="0"/>
              <a:t>Add </a:t>
            </a:r>
            <a:r>
              <a:rPr lang="en-US" i="1" dirty="0"/>
              <a:t>date</a:t>
            </a:r>
            <a:r>
              <a:rPr lang="en-US" dirty="0"/>
              <a:t> or a third information here</a:t>
            </a:r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6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185C48-6306-5EC2-5833-798EE3FE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E03D6-4E0F-CD5B-65CE-58078E6C4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9DEC7-9859-D450-EB07-C2E53DA9A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BC17-72B9-4EF5-8893-24FB2216744B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4AC4B-B661-E2FC-4DB3-79722B5E7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9F46A-2F87-9023-31D2-586A5835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53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izhang@iis.ee.ethz.ch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tbenz@iis.ee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82FF-100A-C319-A0EF-0C0A6BAB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2ABB-D51F-9FC8-775F-6F2F27F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84" y="1723799"/>
            <a:ext cx="10957075" cy="737298"/>
          </a:xfrm>
        </p:spPr>
        <p:txBody>
          <a:bodyPr/>
          <a:lstStyle/>
          <a:p>
            <a:r>
              <a:rPr lang="en-US" altLang="zh-CN" noProof="0" dirty="0" err="1"/>
              <a:t>SoftHier</a:t>
            </a:r>
            <a:r>
              <a:rPr lang="en-US" altLang="zh-CN" noProof="0" dirty="0"/>
              <a:t> Progress Update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F300B-CDD7-0A9D-6229-20DCCD5D20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487" y="3441348"/>
            <a:ext cx="6095742" cy="1384651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Chi Zhang</a:t>
            </a:r>
            <a:r>
              <a:rPr lang="en-US" noProof="0" dirty="0"/>
              <a:t>	</a:t>
            </a:r>
            <a:r>
              <a:rPr lang="en-US" noProof="0" dirty="0">
                <a:solidFill>
                  <a:schemeClr val="tx1"/>
                </a:solidFill>
                <a:hlinkClick r:id="rId2"/>
              </a:rPr>
              <a:t>chizhang@iis.ee.ethz.ch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br>
              <a:rPr lang="en-US" noProof="0" dirty="0">
                <a:solidFill>
                  <a:schemeClr val="tx1"/>
                </a:solidFill>
              </a:rPr>
            </a:br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9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>
            <a:off x="522567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>
            <a:off x="522567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>
            <a:off x="522567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>
            <a:off x="522567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F27DB1-4B38-72DE-AEE0-76C9AB2281BA}"/>
              </a:ext>
            </a:extLst>
          </p:cNvPr>
          <p:cNvSpPr/>
          <p:nvPr/>
        </p:nvSpPr>
        <p:spPr>
          <a:xfrm>
            <a:off x="5226652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121D0D-F020-42E0-8CE1-F3E2D7DDB40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A329C-DBBA-DCC3-E362-236CA00C3D3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3A6E31-C8CA-8F95-35FC-31B924638CAA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6D935B-0A9E-BDFF-38EA-7DE2809AF531}"/>
              </a:ext>
            </a:extLst>
          </p:cNvPr>
          <p:cNvSpPr/>
          <p:nvPr/>
        </p:nvSpPr>
        <p:spPr>
          <a:xfrm>
            <a:off x="6237490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D87D94-26FD-3195-4670-FD518ECB45B8}"/>
              </a:ext>
            </a:extLst>
          </p:cNvPr>
          <p:cNvSpPr/>
          <p:nvPr/>
        </p:nvSpPr>
        <p:spPr>
          <a:xfrm>
            <a:off x="6237489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64A514-5326-7910-5BC2-255941B61F6E}"/>
              </a:ext>
            </a:extLst>
          </p:cNvPr>
          <p:cNvSpPr/>
          <p:nvPr/>
        </p:nvSpPr>
        <p:spPr>
          <a:xfrm>
            <a:off x="6237489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4F0214-B3E5-37F2-0278-C2BACD2202F7}"/>
              </a:ext>
            </a:extLst>
          </p:cNvPr>
          <p:cNvSpPr/>
          <p:nvPr/>
        </p:nvSpPr>
        <p:spPr>
          <a:xfrm>
            <a:off x="6237489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40A224-247B-B9AF-9648-56D134C5193F}"/>
              </a:ext>
            </a:extLst>
          </p:cNvPr>
          <p:cNvSpPr/>
          <p:nvPr/>
        </p:nvSpPr>
        <p:spPr>
          <a:xfrm>
            <a:off x="7248328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754251-DBBD-B517-3411-99D305057629}"/>
              </a:ext>
            </a:extLst>
          </p:cNvPr>
          <p:cNvSpPr/>
          <p:nvPr/>
        </p:nvSpPr>
        <p:spPr>
          <a:xfrm>
            <a:off x="7248327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E43378F-8DBF-1CE2-7334-9F5603536FF3}"/>
              </a:ext>
            </a:extLst>
          </p:cNvPr>
          <p:cNvSpPr/>
          <p:nvPr/>
        </p:nvSpPr>
        <p:spPr>
          <a:xfrm>
            <a:off x="7248327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89CCE-EDC3-8107-1E3D-085B97A89DF5}"/>
              </a:ext>
            </a:extLst>
          </p:cNvPr>
          <p:cNvSpPr/>
          <p:nvPr/>
        </p:nvSpPr>
        <p:spPr>
          <a:xfrm>
            <a:off x="7248327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8CA6A3-126A-EE76-8EDD-4C2A0A218F74}"/>
              </a:ext>
            </a:extLst>
          </p:cNvPr>
          <p:cNvSpPr/>
          <p:nvPr/>
        </p:nvSpPr>
        <p:spPr>
          <a:xfrm>
            <a:off x="8259166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BDB408-DAEB-2AFB-43E3-C04734C551E9}"/>
              </a:ext>
            </a:extLst>
          </p:cNvPr>
          <p:cNvSpPr/>
          <p:nvPr/>
        </p:nvSpPr>
        <p:spPr>
          <a:xfrm>
            <a:off x="8259165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D92F5D-AC59-2414-FCB4-E5EB4367BB33}"/>
              </a:ext>
            </a:extLst>
          </p:cNvPr>
          <p:cNvSpPr/>
          <p:nvPr/>
        </p:nvSpPr>
        <p:spPr>
          <a:xfrm>
            <a:off x="8259165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7D8886-2883-F9D7-2B59-E7A59F368EEB}"/>
              </a:ext>
            </a:extLst>
          </p:cNvPr>
          <p:cNvSpPr/>
          <p:nvPr/>
        </p:nvSpPr>
        <p:spPr>
          <a:xfrm>
            <a:off x="8259165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25DE473-405A-4BC5-4FD4-A789BA6C8EA1}"/>
              </a:ext>
            </a:extLst>
          </p:cNvPr>
          <p:cNvCxnSpPr>
            <a:stCxn id="34" idx="3"/>
          </p:cNvCxnSpPr>
          <p:nvPr/>
        </p:nvCxnSpPr>
        <p:spPr>
          <a:xfrm flipV="1">
            <a:off x="5411113" y="2870200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55072BF-AFFE-30FE-AE7E-91E9AA9B1D2A}"/>
              </a:ext>
            </a:extLst>
          </p:cNvPr>
          <p:cNvCxnSpPr/>
          <p:nvPr/>
        </p:nvCxnSpPr>
        <p:spPr>
          <a:xfrm flipV="1">
            <a:off x="5411113" y="3881096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D7DF779-F2FE-24B1-1BD2-95958C16E570}"/>
              </a:ext>
            </a:extLst>
          </p:cNvPr>
          <p:cNvCxnSpPr/>
          <p:nvPr/>
        </p:nvCxnSpPr>
        <p:spPr>
          <a:xfrm flipV="1">
            <a:off x="5411113" y="4891992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73C5BDA-A157-586D-E169-5867F15ADAB6}"/>
              </a:ext>
            </a:extLst>
          </p:cNvPr>
          <p:cNvCxnSpPr/>
          <p:nvPr/>
        </p:nvCxnSpPr>
        <p:spPr>
          <a:xfrm flipV="1">
            <a:off x="5411113" y="5902888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01EC284-094C-429D-660C-12BBB92BB90E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4227CD-F5AB-EC38-1B64-667E86FE14DA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D0B44F5-CFEA-3784-B14D-07572EC0F475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1159DD4-18CC-0F3C-A889-547447CB9064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35918CB-4FAB-28E4-E106-935AE6019E88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EAB06E9-D3BF-0F57-C5FF-6A8F58977169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C72FEA-A6E2-F0FC-A0CF-40420031C76B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8C120C2-6F00-4C6B-4C39-76A321EB22D3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7F7E6A-5C1C-4076-FA1F-24E92F62B353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C58AD7-D5D3-5806-5807-5B6CEDA8337F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31C01B6-234F-D004-E1EE-8FC1EA4FBF01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02BEE1D-DF67-0D15-F20F-B834056047A0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7FEFA49-C64A-06B5-E511-BD2B6F31D7FE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ABCD000-C5F4-EBE5-F427-D035313A6F5F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7514971F-EBE6-CE9B-642F-C47F4DC10F98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DC987526-054E-D849-7B5E-33ABD8F32D0B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D25DFB69-B91D-E621-1187-25373A47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259" name="星形: 五角 258">
            <a:extLst>
              <a:ext uri="{FF2B5EF4-FFF2-40B4-BE49-F238E27FC236}">
                <a16:creationId xmlns:a16="http://schemas.microsoft.com/office/drawing/2014/main" id="{9E5F25F8-D4C6-2DDA-1C8C-22DD37378ECB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Title 1">
            <a:extLst>
              <a:ext uri="{FF2B5EF4-FFF2-40B4-BE49-F238E27FC236}">
                <a16:creationId xmlns:a16="http://schemas.microsoft.com/office/drawing/2014/main" id="{4C769D9B-F285-7F5D-6539-4003B0934B38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61" name="图片 260">
            <a:extLst>
              <a:ext uri="{FF2B5EF4-FFF2-40B4-BE49-F238E27FC236}">
                <a16:creationId xmlns:a16="http://schemas.microsoft.com/office/drawing/2014/main" id="{8CB27950-B0EE-5E5D-C9F8-1AC6CF71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  <p:sp>
        <p:nvSpPr>
          <p:cNvPr id="279" name="Content Placeholder 2">
            <a:extLst>
              <a:ext uri="{FF2B5EF4-FFF2-40B4-BE49-F238E27FC236}">
                <a16:creationId xmlns:a16="http://schemas.microsoft.com/office/drawing/2014/main" id="{76A111D3-DD76-4463-255F-1CF30F17679E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Load and row-wise broadcast </a:t>
            </a:r>
            <a:r>
              <a:rPr lang="en-US" altLang="zh-CN" sz="1977" dirty="0" err="1"/>
              <a:t>Q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 of Head0</a:t>
            </a:r>
          </a:p>
        </p:txBody>
      </p:sp>
      <p:cxnSp>
        <p:nvCxnSpPr>
          <p:cNvPr id="280" name="直接箭头连接符 279">
            <a:extLst>
              <a:ext uri="{FF2B5EF4-FFF2-40B4-BE49-F238E27FC236}">
                <a16:creationId xmlns:a16="http://schemas.microsoft.com/office/drawing/2014/main" id="{CB251E55-D9B3-A129-82D3-ED751E3EED78}"/>
              </a:ext>
            </a:extLst>
          </p:cNvPr>
          <p:cNvCxnSpPr>
            <a:cxnSpLocks/>
          </p:cNvCxnSpPr>
          <p:nvPr/>
        </p:nvCxnSpPr>
        <p:spPr>
          <a:xfrm>
            <a:off x="9646315" y="1853914"/>
            <a:ext cx="211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D378BA73-92CE-F676-9D7E-3704438EC4A7}"/>
              </a:ext>
            </a:extLst>
          </p:cNvPr>
          <p:cNvSpPr txBox="1"/>
          <p:nvPr/>
        </p:nvSpPr>
        <p:spPr>
          <a:xfrm>
            <a:off x="9630522" y="1448002"/>
            <a:ext cx="2242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row-wise broadcast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1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>
            <a:off x="598886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>
            <a:off x="7000679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>
            <a:off x="801191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>
            <a:off x="9017656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F27DB1-4B38-72DE-AEE0-76C9AB2281BA}"/>
              </a:ext>
            </a:extLst>
          </p:cNvPr>
          <p:cNvSpPr/>
          <p:nvPr/>
        </p:nvSpPr>
        <p:spPr>
          <a:xfrm>
            <a:off x="5226652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121D0D-F020-42E0-8CE1-F3E2D7DDB40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A329C-DBBA-DCC3-E362-236CA00C3D3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3A6E31-C8CA-8F95-35FC-31B924638CAA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6D935B-0A9E-BDFF-38EA-7DE2809AF531}"/>
              </a:ext>
            </a:extLst>
          </p:cNvPr>
          <p:cNvSpPr/>
          <p:nvPr/>
        </p:nvSpPr>
        <p:spPr>
          <a:xfrm>
            <a:off x="6237490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D87D94-26FD-3195-4670-FD518ECB45B8}"/>
              </a:ext>
            </a:extLst>
          </p:cNvPr>
          <p:cNvSpPr/>
          <p:nvPr/>
        </p:nvSpPr>
        <p:spPr>
          <a:xfrm>
            <a:off x="6237489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64A514-5326-7910-5BC2-255941B61F6E}"/>
              </a:ext>
            </a:extLst>
          </p:cNvPr>
          <p:cNvSpPr/>
          <p:nvPr/>
        </p:nvSpPr>
        <p:spPr>
          <a:xfrm>
            <a:off x="6237489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4F0214-B3E5-37F2-0278-C2BACD2202F7}"/>
              </a:ext>
            </a:extLst>
          </p:cNvPr>
          <p:cNvSpPr/>
          <p:nvPr/>
        </p:nvSpPr>
        <p:spPr>
          <a:xfrm>
            <a:off x="6237489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40A224-247B-B9AF-9648-56D134C5193F}"/>
              </a:ext>
            </a:extLst>
          </p:cNvPr>
          <p:cNvSpPr/>
          <p:nvPr/>
        </p:nvSpPr>
        <p:spPr>
          <a:xfrm>
            <a:off x="7248328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754251-DBBD-B517-3411-99D305057629}"/>
              </a:ext>
            </a:extLst>
          </p:cNvPr>
          <p:cNvSpPr/>
          <p:nvPr/>
        </p:nvSpPr>
        <p:spPr>
          <a:xfrm>
            <a:off x="7248327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E43378F-8DBF-1CE2-7334-9F5603536FF3}"/>
              </a:ext>
            </a:extLst>
          </p:cNvPr>
          <p:cNvSpPr/>
          <p:nvPr/>
        </p:nvSpPr>
        <p:spPr>
          <a:xfrm>
            <a:off x="7248327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89CCE-EDC3-8107-1E3D-085B97A89DF5}"/>
              </a:ext>
            </a:extLst>
          </p:cNvPr>
          <p:cNvSpPr/>
          <p:nvPr/>
        </p:nvSpPr>
        <p:spPr>
          <a:xfrm>
            <a:off x="7248327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8CA6A3-126A-EE76-8EDD-4C2A0A218F74}"/>
              </a:ext>
            </a:extLst>
          </p:cNvPr>
          <p:cNvSpPr/>
          <p:nvPr/>
        </p:nvSpPr>
        <p:spPr>
          <a:xfrm>
            <a:off x="8259166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BDB408-DAEB-2AFB-43E3-C04734C551E9}"/>
              </a:ext>
            </a:extLst>
          </p:cNvPr>
          <p:cNvSpPr/>
          <p:nvPr/>
        </p:nvSpPr>
        <p:spPr>
          <a:xfrm>
            <a:off x="8259165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D92F5D-AC59-2414-FCB4-E5EB4367BB33}"/>
              </a:ext>
            </a:extLst>
          </p:cNvPr>
          <p:cNvSpPr/>
          <p:nvPr/>
        </p:nvSpPr>
        <p:spPr>
          <a:xfrm>
            <a:off x="8259165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7D8886-2883-F9D7-2B59-E7A59F368EEB}"/>
              </a:ext>
            </a:extLst>
          </p:cNvPr>
          <p:cNvSpPr/>
          <p:nvPr/>
        </p:nvSpPr>
        <p:spPr>
          <a:xfrm>
            <a:off x="8259165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DC50D-ED64-369B-24EF-F3CA27CFE9AE}"/>
              </a:ext>
            </a:extLst>
          </p:cNvPr>
          <p:cNvSpPr/>
          <p:nvPr/>
        </p:nvSpPr>
        <p:spPr>
          <a:xfrm>
            <a:off x="598886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CF5232-C00A-E2C0-94D7-FF763282791F}"/>
              </a:ext>
            </a:extLst>
          </p:cNvPr>
          <p:cNvSpPr/>
          <p:nvPr/>
        </p:nvSpPr>
        <p:spPr>
          <a:xfrm>
            <a:off x="7000679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5388DD-639F-992E-D810-3898726CED99}"/>
              </a:ext>
            </a:extLst>
          </p:cNvPr>
          <p:cNvSpPr/>
          <p:nvPr/>
        </p:nvSpPr>
        <p:spPr>
          <a:xfrm>
            <a:off x="801191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0859BD3-9A1E-9C39-6212-34993CC17708}"/>
              </a:ext>
            </a:extLst>
          </p:cNvPr>
          <p:cNvSpPr/>
          <p:nvPr/>
        </p:nvSpPr>
        <p:spPr>
          <a:xfrm>
            <a:off x="9017656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A69E60-F314-705C-B214-7340A54D1EE0}"/>
              </a:ext>
            </a:extLst>
          </p:cNvPr>
          <p:cNvSpPr/>
          <p:nvPr/>
        </p:nvSpPr>
        <p:spPr>
          <a:xfrm>
            <a:off x="598886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3AF6D3B-12A8-758D-3F50-A3806404CAAE}"/>
              </a:ext>
            </a:extLst>
          </p:cNvPr>
          <p:cNvSpPr/>
          <p:nvPr/>
        </p:nvSpPr>
        <p:spPr>
          <a:xfrm>
            <a:off x="7000679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A5683D5-BB30-207A-8BC5-D826DE985F02}"/>
              </a:ext>
            </a:extLst>
          </p:cNvPr>
          <p:cNvSpPr/>
          <p:nvPr/>
        </p:nvSpPr>
        <p:spPr>
          <a:xfrm>
            <a:off x="801191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7668D6B-7D97-083D-603A-9BF905AC318C}"/>
              </a:ext>
            </a:extLst>
          </p:cNvPr>
          <p:cNvSpPr/>
          <p:nvPr/>
        </p:nvSpPr>
        <p:spPr>
          <a:xfrm>
            <a:off x="9017656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1D79197-30C7-A847-5845-509DBBC7029B}"/>
              </a:ext>
            </a:extLst>
          </p:cNvPr>
          <p:cNvSpPr/>
          <p:nvPr/>
        </p:nvSpPr>
        <p:spPr>
          <a:xfrm>
            <a:off x="598886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DF868BE-3827-2E40-B59F-283530264F4D}"/>
              </a:ext>
            </a:extLst>
          </p:cNvPr>
          <p:cNvSpPr/>
          <p:nvPr/>
        </p:nvSpPr>
        <p:spPr>
          <a:xfrm>
            <a:off x="7000679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7EF9C1E-B25A-6833-04A4-0C0BEC09EB42}"/>
              </a:ext>
            </a:extLst>
          </p:cNvPr>
          <p:cNvSpPr/>
          <p:nvPr/>
        </p:nvSpPr>
        <p:spPr>
          <a:xfrm>
            <a:off x="801191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3541A29-0B38-B646-0A8E-2E89F2450206}"/>
              </a:ext>
            </a:extLst>
          </p:cNvPr>
          <p:cNvSpPr/>
          <p:nvPr/>
        </p:nvSpPr>
        <p:spPr>
          <a:xfrm>
            <a:off x="9017656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8ADE84-FAFB-0EA5-58F0-CFD219863E4A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44D3360-F16F-3A1D-D65C-1C7D6B0EF657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90ECB19-816A-88DB-984E-C1439FB8FB50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74C393B-F844-CC93-3ABE-0FF84F6830DB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DEF73C5-34B5-1A81-4D8D-0C056EDE35FC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50C7BBE-B2AD-0CD7-E8FB-D08F05E876A6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55A8F43D-12D2-F554-3671-8ED6027523E8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B21DF37-0261-7915-0BED-55186AD094D8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287E619A-02BD-70D8-5EC4-BCDF0F0713E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C8D8F750-59B1-02A0-E5AB-7BE837F10DFA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C5BBF2FB-4912-2A23-E262-4582BE182798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FB48BC3A-8A1B-3907-B9A5-3A35F60DE9B9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7B077F72-04AE-0D64-785F-A1D85F994E4F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890050AE-1C9F-6D7F-9FA0-9FA6BADDE4B8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110B3E38-B1C8-BE62-D75B-412E8EEA8D44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5D3E2C02-F5A8-57EA-5ECC-9C78B8B87A20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83" name="图片 282">
            <a:extLst>
              <a:ext uri="{FF2B5EF4-FFF2-40B4-BE49-F238E27FC236}">
                <a16:creationId xmlns:a16="http://schemas.microsoft.com/office/drawing/2014/main" id="{7DDBD7C2-CC2B-F0E5-8D0D-F49A19E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284" name="星形: 五角 283">
            <a:extLst>
              <a:ext uri="{FF2B5EF4-FFF2-40B4-BE49-F238E27FC236}">
                <a16:creationId xmlns:a16="http://schemas.microsoft.com/office/drawing/2014/main" id="{8C816585-715E-8246-8B8B-39E244710421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Title 1">
            <a:extLst>
              <a:ext uri="{FF2B5EF4-FFF2-40B4-BE49-F238E27FC236}">
                <a16:creationId xmlns:a16="http://schemas.microsoft.com/office/drawing/2014/main" id="{3903A829-64B8-F938-64C4-BC75A5EC43CE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6" name="图片 285">
            <a:extLst>
              <a:ext uri="{FF2B5EF4-FFF2-40B4-BE49-F238E27FC236}">
                <a16:creationId xmlns:a16="http://schemas.microsoft.com/office/drawing/2014/main" id="{6E1B7891-6E70-043D-B31A-85E2CF57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  <p:sp>
        <p:nvSpPr>
          <p:cNvPr id="287" name="Content Placeholder 2">
            <a:extLst>
              <a:ext uri="{FF2B5EF4-FFF2-40B4-BE49-F238E27FC236}">
                <a16:creationId xmlns:a16="http://schemas.microsoft.com/office/drawing/2014/main" id="{25A7DBF1-5435-E961-0817-F364A227A2C8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Load and column-wise broadcast </a:t>
            </a:r>
            <a:r>
              <a:rPr lang="en-US" altLang="zh-CN" sz="1977" dirty="0" err="1"/>
              <a:t>K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 of Head0</a:t>
            </a:r>
          </a:p>
        </p:txBody>
      </p:sp>
    </p:spTree>
    <p:extLst>
      <p:ext uri="{BB962C8B-B14F-4D97-AF65-F5344CB8AC3E}">
        <p14:creationId xmlns:p14="http://schemas.microsoft.com/office/powerpoint/2010/main" val="148093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>
            <a:off x="598886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>
            <a:off x="7000679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>
            <a:off x="8011914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>
            <a:off x="9017656" y="265831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F27DB1-4B38-72DE-AEE0-76C9AB2281BA}"/>
              </a:ext>
            </a:extLst>
          </p:cNvPr>
          <p:cNvSpPr/>
          <p:nvPr/>
        </p:nvSpPr>
        <p:spPr>
          <a:xfrm>
            <a:off x="5226652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121D0D-F020-42E0-8CE1-F3E2D7DDB40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A329C-DBBA-DCC3-E362-236CA00C3D3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3A6E31-C8CA-8F95-35FC-31B924638CAA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6D935B-0A9E-BDFF-38EA-7DE2809AF531}"/>
              </a:ext>
            </a:extLst>
          </p:cNvPr>
          <p:cNvSpPr/>
          <p:nvPr/>
        </p:nvSpPr>
        <p:spPr>
          <a:xfrm>
            <a:off x="6237490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D87D94-26FD-3195-4670-FD518ECB45B8}"/>
              </a:ext>
            </a:extLst>
          </p:cNvPr>
          <p:cNvSpPr/>
          <p:nvPr/>
        </p:nvSpPr>
        <p:spPr>
          <a:xfrm>
            <a:off x="6237489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64A514-5326-7910-5BC2-255941B61F6E}"/>
              </a:ext>
            </a:extLst>
          </p:cNvPr>
          <p:cNvSpPr/>
          <p:nvPr/>
        </p:nvSpPr>
        <p:spPr>
          <a:xfrm>
            <a:off x="6237489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4F0214-B3E5-37F2-0278-C2BACD2202F7}"/>
              </a:ext>
            </a:extLst>
          </p:cNvPr>
          <p:cNvSpPr/>
          <p:nvPr/>
        </p:nvSpPr>
        <p:spPr>
          <a:xfrm>
            <a:off x="6237489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40A224-247B-B9AF-9648-56D134C5193F}"/>
              </a:ext>
            </a:extLst>
          </p:cNvPr>
          <p:cNvSpPr/>
          <p:nvPr/>
        </p:nvSpPr>
        <p:spPr>
          <a:xfrm>
            <a:off x="7248328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754251-DBBD-B517-3411-99D305057629}"/>
              </a:ext>
            </a:extLst>
          </p:cNvPr>
          <p:cNvSpPr/>
          <p:nvPr/>
        </p:nvSpPr>
        <p:spPr>
          <a:xfrm>
            <a:off x="7248327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E43378F-8DBF-1CE2-7334-9F5603536FF3}"/>
              </a:ext>
            </a:extLst>
          </p:cNvPr>
          <p:cNvSpPr/>
          <p:nvPr/>
        </p:nvSpPr>
        <p:spPr>
          <a:xfrm>
            <a:off x="7248327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89CCE-EDC3-8107-1E3D-085B97A89DF5}"/>
              </a:ext>
            </a:extLst>
          </p:cNvPr>
          <p:cNvSpPr/>
          <p:nvPr/>
        </p:nvSpPr>
        <p:spPr>
          <a:xfrm>
            <a:off x="7248327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8CA6A3-126A-EE76-8EDD-4C2A0A218F74}"/>
              </a:ext>
            </a:extLst>
          </p:cNvPr>
          <p:cNvSpPr/>
          <p:nvPr/>
        </p:nvSpPr>
        <p:spPr>
          <a:xfrm>
            <a:off x="8259166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BDB408-DAEB-2AFB-43E3-C04734C551E9}"/>
              </a:ext>
            </a:extLst>
          </p:cNvPr>
          <p:cNvSpPr/>
          <p:nvPr/>
        </p:nvSpPr>
        <p:spPr>
          <a:xfrm>
            <a:off x="8259165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D92F5D-AC59-2414-FCB4-E5EB4367BB33}"/>
              </a:ext>
            </a:extLst>
          </p:cNvPr>
          <p:cNvSpPr/>
          <p:nvPr/>
        </p:nvSpPr>
        <p:spPr>
          <a:xfrm>
            <a:off x="8259165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7D8886-2883-F9D7-2B59-E7A59F368EEB}"/>
              </a:ext>
            </a:extLst>
          </p:cNvPr>
          <p:cNvSpPr/>
          <p:nvPr/>
        </p:nvSpPr>
        <p:spPr>
          <a:xfrm>
            <a:off x="8259165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DC50D-ED64-369B-24EF-F3CA27CFE9AE}"/>
              </a:ext>
            </a:extLst>
          </p:cNvPr>
          <p:cNvSpPr/>
          <p:nvPr/>
        </p:nvSpPr>
        <p:spPr>
          <a:xfrm>
            <a:off x="5988864" y="366617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CF5232-C00A-E2C0-94D7-FF763282791F}"/>
              </a:ext>
            </a:extLst>
          </p:cNvPr>
          <p:cNvSpPr/>
          <p:nvPr/>
        </p:nvSpPr>
        <p:spPr>
          <a:xfrm>
            <a:off x="7000679" y="366617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5388DD-639F-992E-D810-3898726CED99}"/>
              </a:ext>
            </a:extLst>
          </p:cNvPr>
          <p:cNvSpPr/>
          <p:nvPr/>
        </p:nvSpPr>
        <p:spPr>
          <a:xfrm>
            <a:off x="8011914" y="366617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0859BD3-9A1E-9C39-6212-34993CC17708}"/>
              </a:ext>
            </a:extLst>
          </p:cNvPr>
          <p:cNvSpPr/>
          <p:nvPr/>
        </p:nvSpPr>
        <p:spPr>
          <a:xfrm>
            <a:off x="9017656" y="366617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A69E60-F314-705C-B214-7340A54D1EE0}"/>
              </a:ext>
            </a:extLst>
          </p:cNvPr>
          <p:cNvSpPr/>
          <p:nvPr/>
        </p:nvSpPr>
        <p:spPr>
          <a:xfrm>
            <a:off x="5988864" y="467403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3AF6D3B-12A8-758D-3F50-A3806404CAAE}"/>
              </a:ext>
            </a:extLst>
          </p:cNvPr>
          <p:cNvSpPr/>
          <p:nvPr/>
        </p:nvSpPr>
        <p:spPr>
          <a:xfrm>
            <a:off x="7000679" y="467403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A5683D5-BB30-207A-8BC5-D826DE985F02}"/>
              </a:ext>
            </a:extLst>
          </p:cNvPr>
          <p:cNvSpPr/>
          <p:nvPr/>
        </p:nvSpPr>
        <p:spPr>
          <a:xfrm>
            <a:off x="8011914" y="467403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7668D6B-7D97-083D-603A-9BF905AC318C}"/>
              </a:ext>
            </a:extLst>
          </p:cNvPr>
          <p:cNvSpPr/>
          <p:nvPr/>
        </p:nvSpPr>
        <p:spPr>
          <a:xfrm>
            <a:off x="9017656" y="467403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1D79197-30C7-A847-5845-509DBBC7029B}"/>
              </a:ext>
            </a:extLst>
          </p:cNvPr>
          <p:cNvSpPr/>
          <p:nvPr/>
        </p:nvSpPr>
        <p:spPr>
          <a:xfrm>
            <a:off x="5988864" y="568189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DF868BE-3827-2E40-B59F-283530264F4D}"/>
              </a:ext>
            </a:extLst>
          </p:cNvPr>
          <p:cNvSpPr/>
          <p:nvPr/>
        </p:nvSpPr>
        <p:spPr>
          <a:xfrm>
            <a:off x="7000679" y="568189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7EF9C1E-B25A-6833-04A4-0C0BEC09EB42}"/>
              </a:ext>
            </a:extLst>
          </p:cNvPr>
          <p:cNvSpPr/>
          <p:nvPr/>
        </p:nvSpPr>
        <p:spPr>
          <a:xfrm>
            <a:off x="8011914" y="568189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3541A29-0B38-B646-0A8E-2E89F2450206}"/>
              </a:ext>
            </a:extLst>
          </p:cNvPr>
          <p:cNvSpPr/>
          <p:nvPr/>
        </p:nvSpPr>
        <p:spPr>
          <a:xfrm>
            <a:off x="9017656" y="5681891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C47350E-828E-E36F-647A-814765E2C5CF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>
            <a:off x="6081095" y="3088161"/>
            <a:ext cx="0" cy="259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0741E4A-A3FC-25B7-8B22-B8111F4C351D}"/>
              </a:ext>
            </a:extLst>
          </p:cNvPr>
          <p:cNvCxnSpPr/>
          <p:nvPr/>
        </p:nvCxnSpPr>
        <p:spPr>
          <a:xfrm>
            <a:off x="7090745" y="3088161"/>
            <a:ext cx="0" cy="259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B6DD000-6321-E0EB-FD1F-B011A306A462}"/>
              </a:ext>
            </a:extLst>
          </p:cNvPr>
          <p:cNvCxnSpPr/>
          <p:nvPr/>
        </p:nvCxnSpPr>
        <p:spPr>
          <a:xfrm>
            <a:off x="8100395" y="3088161"/>
            <a:ext cx="0" cy="259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774D420-1B40-6556-AE3D-EBCFB5C0CCF7}"/>
              </a:ext>
            </a:extLst>
          </p:cNvPr>
          <p:cNvCxnSpPr/>
          <p:nvPr/>
        </p:nvCxnSpPr>
        <p:spPr>
          <a:xfrm>
            <a:off x="9110045" y="3088161"/>
            <a:ext cx="0" cy="259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F249A1E-AA73-1CFD-B523-78F2E916B978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77A50F3-5B26-81A6-04F2-3ABA1CB92041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50E672BF-4553-756E-DC2D-CEE0FFEC5795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3F7D2678-BED0-1328-8370-915288B36ADA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FD5C3278-1F77-6D76-DED8-14FB632053D7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A1F4495F-35EE-D7A9-55A0-AF6EFE029E9C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B741B948-DA9F-7013-F675-A1239219D10F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B2F4E5F2-C5E8-C0AF-89E6-68572D65C1B7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7C253E7D-4AF8-76AC-3F7F-10E9131481D7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296C3EF1-4D59-9402-9DAD-9A341949B4DF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84436E28-E82D-3D46-183D-626E4D1982FC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1A9D723C-2255-041F-F64F-FAD601D1A968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BE479A3D-1BF7-518B-B05D-EDC767650AB8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B00125E7-41C6-F316-B376-BE3EB27475F4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11226430-AB6A-7E7B-1383-60929D82A97C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73E13940-E903-780C-E694-7BD6A670AAF6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87" name="图片 286">
            <a:extLst>
              <a:ext uri="{FF2B5EF4-FFF2-40B4-BE49-F238E27FC236}">
                <a16:creationId xmlns:a16="http://schemas.microsoft.com/office/drawing/2014/main" id="{C39FB131-8FDF-6B65-D15D-E2D2FB84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288" name="星形: 五角 287">
            <a:extLst>
              <a:ext uri="{FF2B5EF4-FFF2-40B4-BE49-F238E27FC236}">
                <a16:creationId xmlns:a16="http://schemas.microsoft.com/office/drawing/2014/main" id="{4FADF0C9-E1D4-F855-6BD4-A15BBBC83921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Title 1">
            <a:extLst>
              <a:ext uri="{FF2B5EF4-FFF2-40B4-BE49-F238E27FC236}">
                <a16:creationId xmlns:a16="http://schemas.microsoft.com/office/drawing/2014/main" id="{0612EE70-A5C5-8839-950E-7975B18939BB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90" name="图片 289">
            <a:extLst>
              <a:ext uri="{FF2B5EF4-FFF2-40B4-BE49-F238E27FC236}">
                <a16:creationId xmlns:a16="http://schemas.microsoft.com/office/drawing/2014/main" id="{BBC7B0E7-2BAF-C07B-C134-CDE2A76C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  <p:sp>
        <p:nvSpPr>
          <p:cNvPr id="291" name="Content Placeholder 2">
            <a:extLst>
              <a:ext uri="{FF2B5EF4-FFF2-40B4-BE49-F238E27FC236}">
                <a16:creationId xmlns:a16="http://schemas.microsoft.com/office/drawing/2014/main" id="{AB32E31E-1225-7CA9-6B79-0443A9D77BFD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Load and column-wise broadcast </a:t>
            </a:r>
            <a:r>
              <a:rPr lang="en-US" altLang="zh-CN" sz="1977" dirty="0" err="1"/>
              <a:t>K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 of Head0</a:t>
            </a:r>
          </a:p>
        </p:txBody>
      </p:sp>
      <p:cxnSp>
        <p:nvCxnSpPr>
          <p:cNvPr id="292" name="直接箭头连接符 291">
            <a:extLst>
              <a:ext uri="{FF2B5EF4-FFF2-40B4-BE49-F238E27FC236}">
                <a16:creationId xmlns:a16="http://schemas.microsoft.com/office/drawing/2014/main" id="{EB95670F-E167-498B-52EE-AFE21FCE1B67}"/>
              </a:ext>
            </a:extLst>
          </p:cNvPr>
          <p:cNvCxnSpPr>
            <a:cxnSpLocks/>
          </p:cNvCxnSpPr>
          <p:nvPr/>
        </p:nvCxnSpPr>
        <p:spPr>
          <a:xfrm>
            <a:off x="9646315" y="1853914"/>
            <a:ext cx="211896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44A7A29-DBB8-14AE-5367-E1393F41E8B9}"/>
              </a:ext>
            </a:extLst>
          </p:cNvPr>
          <p:cNvSpPr txBox="1"/>
          <p:nvPr/>
        </p:nvSpPr>
        <p:spPr>
          <a:xfrm>
            <a:off x="9425058" y="1448002"/>
            <a:ext cx="2561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</a:rPr>
              <a:t>column-wise broadcast 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 rot="16200000">
            <a:off x="5624826" y="22654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 rot="16200000">
            <a:off x="6635664" y="22654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 rot="16200000">
            <a:off x="7639544" y="22654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 rot="16200000">
            <a:off x="8657340" y="2264723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F27DB1-4B38-72DE-AEE0-76C9AB2281BA}"/>
              </a:ext>
            </a:extLst>
          </p:cNvPr>
          <p:cNvSpPr/>
          <p:nvPr/>
        </p:nvSpPr>
        <p:spPr>
          <a:xfrm>
            <a:off x="5226652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121D0D-F020-42E0-8CE1-F3E2D7DDB40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A329C-DBBA-DCC3-E362-236CA00C3D3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3A6E31-C8CA-8F95-35FC-31B924638CAA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6D935B-0A9E-BDFF-38EA-7DE2809AF531}"/>
              </a:ext>
            </a:extLst>
          </p:cNvPr>
          <p:cNvSpPr/>
          <p:nvPr/>
        </p:nvSpPr>
        <p:spPr>
          <a:xfrm>
            <a:off x="6237490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D87D94-26FD-3195-4670-FD518ECB45B8}"/>
              </a:ext>
            </a:extLst>
          </p:cNvPr>
          <p:cNvSpPr/>
          <p:nvPr/>
        </p:nvSpPr>
        <p:spPr>
          <a:xfrm>
            <a:off x="6237489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64A514-5326-7910-5BC2-255941B61F6E}"/>
              </a:ext>
            </a:extLst>
          </p:cNvPr>
          <p:cNvSpPr/>
          <p:nvPr/>
        </p:nvSpPr>
        <p:spPr>
          <a:xfrm>
            <a:off x="6237489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4F0214-B3E5-37F2-0278-C2BACD2202F7}"/>
              </a:ext>
            </a:extLst>
          </p:cNvPr>
          <p:cNvSpPr/>
          <p:nvPr/>
        </p:nvSpPr>
        <p:spPr>
          <a:xfrm>
            <a:off x="6237489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40A224-247B-B9AF-9648-56D134C5193F}"/>
              </a:ext>
            </a:extLst>
          </p:cNvPr>
          <p:cNvSpPr/>
          <p:nvPr/>
        </p:nvSpPr>
        <p:spPr>
          <a:xfrm>
            <a:off x="7248328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754251-DBBD-B517-3411-99D305057629}"/>
              </a:ext>
            </a:extLst>
          </p:cNvPr>
          <p:cNvSpPr/>
          <p:nvPr/>
        </p:nvSpPr>
        <p:spPr>
          <a:xfrm>
            <a:off x="7248327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E43378F-8DBF-1CE2-7334-9F5603536FF3}"/>
              </a:ext>
            </a:extLst>
          </p:cNvPr>
          <p:cNvSpPr/>
          <p:nvPr/>
        </p:nvSpPr>
        <p:spPr>
          <a:xfrm>
            <a:off x="7248327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89CCE-EDC3-8107-1E3D-085B97A89DF5}"/>
              </a:ext>
            </a:extLst>
          </p:cNvPr>
          <p:cNvSpPr/>
          <p:nvPr/>
        </p:nvSpPr>
        <p:spPr>
          <a:xfrm>
            <a:off x="7248327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8CA6A3-126A-EE76-8EDD-4C2A0A218F74}"/>
              </a:ext>
            </a:extLst>
          </p:cNvPr>
          <p:cNvSpPr/>
          <p:nvPr/>
        </p:nvSpPr>
        <p:spPr>
          <a:xfrm>
            <a:off x="8259166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BDB408-DAEB-2AFB-43E3-C04734C551E9}"/>
              </a:ext>
            </a:extLst>
          </p:cNvPr>
          <p:cNvSpPr/>
          <p:nvPr/>
        </p:nvSpPr>
        <p:spPr>
          <a:xfrm>
            <a:off x="8259165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D92F5D-AC59-2414-FCB4-E5EB4367BB33}"/>
              </a:ext>
            </a:extLst>
          </p:cNvPr>
          <p:cNvSpPr/>
          <p:nvPr/>
        </p:nvSpPr>
        <p:spPr>
          <a:xfrm>
            <a:off x="8259165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7D8886-2883-F9D7-2B59-E7A59F368EEB}"/>
              </a:ext>
            </a:extLst>
          </p:cNvPr>
          <p:cNvSpPr/>
          <p:nvPr/>
        </p:nvSpPr>
        <p:spPr>
          <a:xfrm>
            <a:off x="8259165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A31723-9EAB-F140-3AEA-26C567695B92}"/>
              </a:ext>
            </a:extLst>
          </p:cNvPr>
          <p:cNvSpPr/>
          <p:nvPr/>
        </p:nvSpPr>
        <p:spPr>
          <a:xfrm rot="16200000">
            <a:off x="5624827" y="32697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CAE663-942B-4E2C-5387-0D529A80EABD}"/>
              </a:ext>
            </a:extLst>
          </p:cNvPr>
          <p:cNvSpPr/>
          <p:nvPr/>
        </p:nvSpPr>
        <p:spPr>
          <a:xfrm rot="16200000">
            <a:off x="6635665" y="32697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A1FE061-CDA1-309E-CBB5-6EDE408AEF09}"/>
              </a:ext>
            </a:extLst>
          </p:cNvPr>
          <p:cNvSpPr/>
          <p:nvPr/>
        </p:nvSpPr>
        <p:spPr>
          <a:xfrm rot="16200000">
            <a:off x="7639545" y="32697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822BF49-1C22-8EE6-DDE3-418A07EF7ECD}"/>
              </a:ext>
            </a:extLst>
          </p:cNvPr>
          <p:cNvSpPr/>
          <p:nvPr/>
        </p:nvSpPr>
        <p:spPr>
          <a:xfrm rot="16200000">
            <a:off x="8657341" y="32689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E143167-4F55-DDD4-B9A4-2D050EA9DDE6}"/>
              </a:ext>
            </a:extLst>
          </p:cNvPr>
          <p:cNvSpPr/>
          <p:nvPr/>
        </p:nvSpPr>
        <p:spPr>
          <a:xfrm rot="16200000">
            <a:off x="5624828" y="42739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668B6F3-809A-A7BE-5086-3896ADCE9910}"/>
              </a:ext>
            </a:extLst>
          </p:cNvPr>
          <p:cNvSpPr/>
          <p:nvPr/>
        </p:nvSpPr>
        <p:spPr>
          <a:xfrm rot="16200000">
            <a:off x="6635666" y="42739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775C8392-0A9E-01C7-4F3A-F302912AE2A6}"/>
              </a:ext>
            </a:extLst>
          </p:cNvPr>
          <p:cNvSpPr/>
          <p:nvPr/>
        </p:nvSpPr>
        <p:spPr>
          <a:xfrm rot="16200000">
            <a:off x="7639546" y="42739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4564B3EB-C9F5-54F6-A7F5-BFEE2B6D9060}"/>
              </a:ext>
            </a:extLst>
          </p:cNvPr>
          <p:cNvSpPr/>
          <p:nvPr/>
        </p:nvSpPr>
        <p:spPr>
          <a:xfrm rot="16200000">
            <a:off x="8657342" y="42732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47728A00-B21D-CEDB-1619-5C263F35C59C}"/>
              </a:ext>
            </a:extLst>
          </p:cNvPr>
          <p:cNvSpPr/>
          <p:nvPr/>
        </p:nvSpPr>
        <p:spPr>
          <a:xfrm rot="16200000">
            <a:off x="5624829" y="5278227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D584418F-5B8B-93BF-001A-E69B39A35C91}"/>
              </a:ext>
            </a:extLst>
          </p:cNvPr>
          <p:cNvSpPr/>
          <p:nvPr/>
        </p:nvSpPr>
        <p:spPr>
          <a:xfrm rot="16200000">
            <a:off x="6635667" y="5278227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7502917C-C91E-C393-8E9C-855984AB1890}"/>
              </a:ext>
            </a:extLst>
          </p:cNvPr>
          <p:cNvSpPr/>
          <p:nvPr/>
        </p:nvSpPr>
        <p:spPr>
          <a:xfrm rot="16200000">
            <a:off x="7639547" y="5278227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B057506F-16DF-C2DC-8206-F6A0650F06FA}"/>
              </a:ext>
            </a:extLst>
          </p:cNvPr>
          <p:cNvSpPr/>
          <p:nvPr/>
        </p:nvSpPr>
        <p:spPr>
          <a:xfrm rot="16200000">
            <a:off x="8657343" y="52774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39F61B-33AE-79AE-21C1-DFE6E9B04F69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573F98-F5BD-8A81-41AF-9FC4EEDBD502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49D21E-7280-7610-5588-EE9974DC3E3E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81598F0-D45A-F3AD-5BE8-A555198B3C16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D73F3CD-2B08-9B71-A823-EFFA0EA0EBF6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30015FF-3623-B3E0-A62E-C02BB3E2F73C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3F9858A-FEED-F1EC-2981-18B29E010C4C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0959CAA-6353-5432-56ED-C7FD33FCF3ED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6EDDEDE-35BB-7D4D-06FD-52B07308C3A4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58CE29-F05B-9E15-D9CB-2577B826BB4D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08B87C3-B596-4F80-1FB9-3386F9D78D09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81939EB-08B2-D9BB-A9E6-82B8733275B1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F6E434F9-973A-AA2A-391D-AE4AFA90BA79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FA3AEDF4-0B9A-AF38-C75C-D72A6F7CFA89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F997FC8C-2585-E670-91A0-5AD96B62D632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46C1BE78-F9B5-77FE-3E8A-DB379866EA6B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83" name="图片 282">
            <a:extLst>
              <a:ext uri="{FF2B5EF4-FFF2-40B4-BE49-F238E27FC236}">
                <a16:creationId xmlns:a16="http://schemas.microsoft.com/office/drawing/2014/main" id="{647C1CB2-37AA-6920-F39D-B00D2AF0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284" name="星形: 五角 283">
            <a:extLst>
              <a:ext uri="{FF2B5EF4-FFF2-40B4-BE49-F238E27FC236}">
                <a16:creationId xmlns:a16="http://schemas.microsoft.com/office/drawing/2014/main" id="{B7E0BA6A-546B-57DB-729A-712A7F08160D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Title 1">
            <a:extLst>
              <a:ext uri="{FF2B5EF4-FFF2-40B4-BE49-F238E27FC236}">
                <a16:creationId xmlns:a16="http://schemas.microsoft.com/office/drawing/2014/main" id="{CDE623BC-15AE-3087-5F57-65F8E37595F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6" name="图片 285">
            <a:extLst>
              <a:ext uri="{FF2B5EF4-FFF2-40B4-BE49-F238E27FC236}">
                <a16:creationId xmlns:a16="http://schemas.microsoft.com/office/drawing/2014/main" id="{CDDB7EB0-0505-9084-0B2D-3BB172BF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  <p:sp>
        <p:nvSpPr>
          <p:cNvPr id="287" name="Content Placeholder 2">
            <a:extLst>
              <a:ext uri="{FF2B5EF4-FFF2-40B4-BE49-F238E27FC236}">
                <a16:creationId xmlns:a16="http://schemas.microsoft.com/office/drawing/2014/main" id="{BF6C7B09-D530-2746-0A45-26E65385E045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Transpose </a:t>
            </a:r>
            <a:r>
              <a:rPr lang="en-US" altLang="zh-CN" sz="1977" dirty="0" err="1"/>
              <a:t>K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 tiles in each cluster</a:t>
            </a:r>
          </a:p>
        </p:txBody>
      </p:sp>
    </p:spTree>
    <p:extLst>
      <p:ext uri="{BB962C8B-B14F-4D97-AF65-F5344CB8AC3E}">
        <p14:creationId xmlns:p14="http://schemas.microsoft.com/office/powerpoint/2010/main" val="204069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 rot="16200000">
            <a:off x="5624826" y="22654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 rot="16200000">
            <a:off x="6635664" y="22654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 rot="16200000">
            <a:off x="7639544" y="22654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 rot="16200000">
            <a:off x="8657340" y="2264723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F27DB1-4B38-72DE-AEE0-76C9AB2281BA}"/>
              </a:ext>
            </a:extLst>
          </p:cNvPr>
          <p:cNvSpPr/>
          <p:nvPr/>
        </p:nvSpPr>
        <p:spPr>
          <a:xfrm>
            <a:off x="5226652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121D0D-F020-42E0-8CE1-F3E2D7DDB40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A329C-DBBA-DCC3-E362-236CA00C3D3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3A6E31-C8CA-8F95-35FC-31B924638CAA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6D935B-0A9E-BDFF-38EA-7DE2809AF531}"/>
              </a:ext>
            </a:extLst>
          </p:cNvPr>
          <p:cNvSpPr/>
          <p:nvPr/>
        </p:nvSpPr>
        <p:spPr>
          <a:xfrm>
            <a:off x="6237490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D87D94-26FD-3195-4670-FD518ECB45B8}"/>
              </a:ext>
            </a:extLst>
          </p:cNvPr>
          <p:cNvSpPr/>
          <p:nvPr/>
        </p:nvSpPr>
        <p:spPr>
          <a:xfrm>
            <a:off x="6237489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64A514-5326-7910-5BC2-255941B61F6E}"/>
              </a:ext>
            </a:extLst>
          </p:cNvPr>
          <p:cNvSpPr/>
          <p:nvPr/>
        </p:nvSpPr>
        <p:spPr>
          <a:xfrm>
            <a:off x="6237489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4F0214-B3E5-37F2-0278-C2BACD2202F7}"/>
              </a:ext>
            </a:extLst>
          </p:cNvPr>
          <p:cNvSpPr/>
          <p:nvPr/>
        </p:nvSpPr>
        <p:spPr>
          <a:xfrm>
            <a:off x="6237489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40A224-247B-B9AF-9648-56D134C5193F}"/>
              </a:ext>
            </a:extLst>
          </p:cNvPr>
          <p:cNvSpPr/>
          <p:nvPr/>
        </p:nvSpPr>
        <p:spPr>
          <a:xfrm>
            <a:off x="7248328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754251-DBBD-B517-3411-99D305057629}"/>
              </a:ext>
            </a:extLst>
          </p:cNvPr>
          <p:cNvSpPr/>
          <p:nvPr/>
        </p:nvSpPr>
        <p:spPr>
          <a:xfrm>
            <a:off x="7248327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E43378F-8DBF-1CE2-7334-9F5603536FF3}"/>
              </a:ext>
            </a:extLst>
          </p:cNvPr>
          <p:cNvSpPr/>
          <p:nvPr/>
        </p:nvSpPr>
        <p:spPr>
          <a:xfrm>
            <a:off x="7248327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89CCE-EDC3-8107-1E3D-085B97A89DF5}"/>
              </a:ext>
            </a:extLst>
          </p:cNvPr>
          <p:cNvSpPr/>
          <p:nvPr/>
        </p:nvSpPr>
        <p:spPr>
          <a:xfrm>
            <a:off x="7248327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8CA6A3-126A-EE76-8EDD-4C2A0A218F74}"/>
              </a:ext>
            </a:extLst>
          </p:cNvPr>
          <p:cNvSpPr/>
          <p:nvPr/>
        </p:nvSpPr>
        <p:spPr>
          <a:xfrm>
            <a:off x="8259166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BDB408-DAEB-2AFB-43E3-C04734C551E9}"/>
              </a:ext>
            </a:extLst>
          </p:cNvPr>
          <p:cNvSpPr/>
          <p:nvPr/>
        </p:nvSpPr>
        <p:spPr>
          <a:xfrm>
            <a:off x="8259165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D92F5D-AC59-2414-FCB4-E5EB4367BB33}"/>
              </a:ext>
            </a:extLst>
          </p:cNvPr>
          <p:cNvSpPr/>
          <p:nvPr/>
        </p:nvSpPr>
        <p:spPr>
          <a:xfrm>
            <a:off x="8259165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7D8886-2883-F9D7-2B59-E7A59F368EEB}"/>
              </a:ext>
            </a:extLst>
          </p:cNvPr>
          <p:cNvSpPr/>
          <p:nvPr/>
        </p:nvSpPr>
        <p:spPr>
          <a:xfrm>
            <a:off x="8259165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A31723-9EAB-F140-3AEA-26C567695B92}"/>
              </a:ext>
            </a:extLst>
          </p:cNvPr>
          <p:cNvSpPr/>
          <p:nvPr/>
        </p:nvSpPr>
        <p:spPr>
          <a:xfrm rot="16200000">
            <a:off x="5624827" y="32697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CAE663-942B-4E2C-5387-0D529A80EABD}"/>
              </a:ext>
            </a:extLst>
          </p:cNvPr>
          <p:cNvSpPr/>
          <p:nvPr/>
        </p:nvSpPr>
        <p:spPr>
          <a:xfrm rot="16200000">
            <a:off x="6635665" y="32697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A1FE061-CDA1-309E-CBB5-6EDE408AEF09}"/>
              </a:ext>
            </a:extLst>
          </p:cNvPr>
          <p:cNvSpPr/>
          <p:nvPr/>
        </p:nvSpPr>
        <p:spPr>
          <a:xfrm rot="16200000">
            <a:off x="7639545" y="32697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822BF49-1C22-8EE6-DDE3-418A07EF7ECD}"/>
              </a:ext>
            </a:extLst>
          </p:cNvPr>
          <p:cNvSpPr/>
          <p:nvPr/>
        </p:nvSpPr>
        <p:spPr>
          <a:xfrm rot="16200000">
            <a:off x="8657341" y="3268974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E143167-4F55-DDD4-B9A4-2D050EA9DDE6}"/>
              </a:ext>
            </a:extLst>
          </p:cNvPr>
          <p:cNvSpPr/>
          <p:nvPr/>
        </p:nvSpPr>
        <p:spPr>
          <a:xfrm rot="16200000">
            <a:off x="5624828" y="42739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668B6F3-809A-A7BE-5086-3896ADCE9910}"/>
              </a:ext>
            </a:extLst>
          </p:cNvPr>
          <p:cNvSpPr/>
          <p:nvPr/>
        </p:nvSpPr>
        <p:spPr>
          <a:xfrm rot="16200000">
            <a:off x="6635666" y="42739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775C8392-0A9E-01C7-4F3A-F302912AE2A6}"/>
              </a:ext>
            </a:extLst>
          </p:cNvPr>
          <p:cNvSpPr/>
          <p:nvPr/>
        </p:nvSpPr>
        <p:spPr>
          <a:xfrm rot="16200000">
            <a:off x="7639546" y="42739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4564B3EB-C9F5-54F6-A7F5-BFEE2B6D9060}"/>
              </a:ext>
            </a:extLst>
          </p:cNvPr>
          <p:cNvSpPr/>
          <p:nvPr/>
        </p:nvSpPr>
        <p:spPr>
          <a:xfrm rot="16200000">
            <a:off x="8657342" y="427322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47728A00-B21D-CEDB-1619-5C263F35C59C}"/>
              </a:ext>
            </a:extLst>
          </p:cNvPr>
          <p:cNvSpPr/>
          <p:nvPr/>
        </p:nvSpPr>
        <p:spPr>
          <a:xfrm rot="16200000">
            <a:off x="5624829" y="5278227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D584418F-5B8B-93BF-001A-E69B39A35C91}"/>
              </a:ext>
            </a:extLst>
          </p:cNvPr>
          <p:cNvSpPr/>
          <p:nvPr/>
        </p:nvSpPr>
        <p:spPr>
          <a:xfrm rot="16200000">
            <a:off x="6635667" y="5278227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7502917C-C91E-C393-8E9C-855984AB1890}"/>
              </a:ext>
            </a:extLst>
          </p:cNvPr>
          <p:cNvSpPr/>
          <p:nvPr/>
        </p:nvSpPr>
        <p:spPr>
          <a:xfrm rot="16200000">
            <a:off x="7639547" y="5278227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B057506F-16DF-C2DC-8206-F6A0650F06FA}"/>
              </a:ext>
            </a:extLst>
          </p:cNvPr>
          <p:cNvSpPr/>
          <p:nvPr/>
        </p:nvSpPr>
        <p:spPr>
          <a:xfrm rot="16200000">
            <a:off x="8657343" y="5277476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5E6549-5DA8-43EA-5315-B76E5F498B65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D15D4B0-88E2-8D1E-55F8-35CA36DA6EA4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425C850-10A0-C178-113B-4CD873C2C2DB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466F089-C75A-9429-6683-B803C7D41202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7CDA264-4C11-D312-9B06-2F409F6D804D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21DBF5A-15D5-3382-9761-F1C4687DE7E6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CAEB2A7-2AA9-BA8B-AB3E-16474105FFCA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FA5ED7F-A650-F96C-89CA-1E9A332FB75D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3BBF7728-0412-4C1D-0400-EBF9084B9494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54E2E879-382A-CD1D-7123-F13A7D4D099A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2E29DB01-6922-25C7-BE83-7572B4D439DB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803CFD79-85FF-C6D0-ADF5-78227DCF78E0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8F1EE3E7-4D0E-1738-F094-7627D1646902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B103ECBE-A634-987B-85C4-26D639FBD662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23432265-368C-3F00-D9B7-D0F1886841EB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2A06FF28-8603-8F4C-66F8-AE31FB147629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99" name="图片 298">
            <a:extLst>
              <a:ext uri="{FF2B5EF4-FFF2-40B4-BE49-F238E27FC236}">
                <a16:creationId xmlns:a16="http://schemas.microsoft.com/office/drawing/2014/main" id="{E4E99835-6207-D216-B728-11D6662B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300" name="星形: 五角 299">
            <a:extLst>
              <a:ext uri="{FF2B5EF4-FFF2-40B4-BE49-F238E27FC236}">
                <a16:creationId xmlns:a16="http://schemas.microsoft.com/office/drawing/2014/main" id="{EC9E5D96-019A-E98F-7C4F-79077DEC6972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1" name="Title 1">
            <a:extLst>
              <a:ext uri="{FF2B5EF4-FFF2-40B4-BE49-F238E27FC236}">
                <a16:creationId xmlns:a16="http://schemas.microsoft.com/office/drawing/2014/main" id="{2485447A-BBDE-6495-6E92-A3124FF9F54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2" name="图片 301">
            <a:extLst>
              <a:ext uri="{FF2B5EF4-FFF2-40B4-BE49-F238E27FC236}">
                <a16:creationId xmlns:a16="http://schemas.microsoft.com/office/drawing/2014/main" id="{0630ACBB-5D6C-B8FB-241D-010290EC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  <p:sp>
        <p:nvSpPr>
          <p:cNvPr id="303" name="Content Placeholder 2">
            <a:extLst>
              <a:ext uri="{FF2B5EF4-FFF2-40B4-BE49-F238E27FC236}">
                <a16:creationId xmlns:a16="http://schemas.microsoft.com/office/drawing/2014/main" id="{406F2824-913A-6492-2B58-4D72509B2314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 err="1"/>
              <a:t>MatMal</a:t>
            </a:r>
            <a:r>
              <a:rPr lang="en-US" altLang="zh-CN" sz="1977" dirty="0"/>
              <a:t> (</a:t>
            </a:r>
            <a:r>
              <a:rPr lang="en-US" altLang="zh-CN" sz="1977" dirty="0" err="1"/>
              <a:t>Q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 * </a:t>
            </a:r>
            <a:r>
              <a:rPr lang="en-US" altLang="zh-CN" sz="1977" dirty="0" err="1"/>
              <a:t>K</a:t>
            </a:r>
            <a:r>
              <a:rPr lang="en-US" altLang="zh-CN" sz="1977" baseline="30000" dirty="0" err="1"/>
              <a:t>T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) compute attention matrix tiles of Head0 in each cluster</a:t>
            </a:r>
          </a:p>
        </p:txBody>
      </p:sp>
    </p:spTree>
    <p:extLst>
      <p:ext uri="{BB962C8B-B14F-4D97-AF65-F5344CB8AC3E}">
        <p14:creationId xmlns:p14="http://schemas.microsoft.com/office/powerpoint/2010/main" val="215935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FE93AA-C6CD-C712-3F42-4E4426B13B41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75CF51-0021-DDBC-0F6A-504F43223D86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D75691-004D-264E-0748-EC217AB696C6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DDB102-007A-C8F7-9B62-E6A33C2990E9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A9D87BD-4F1E-7481-8DDE-B34B30BD1216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40B88F-7703-43BC-40EB-704B6A7BF95B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7EB3960-8761-FCB1-2802-361E5EC3C7D2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3946D8-022B-3CFA-3E87-72A7F1ED7993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3919B7B-3FB7-855E-E8DE-EAEE4F6D1037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6983042-FFA9-DAA3-62A9-5CFAE5A2CC3E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0473CCF-2DC5-BDCC-1FF3-B1A809494CD2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B62909-2924-9425-DC39-E01705CC7E54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71806EA-6CB9-D9B5-EADC-A71B677A832F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9FD6381-2169-B69D-5D80-B4E1DB304B1A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27154D-8E27-4381-D00E-0129E4E369B7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D84719C-89E2-9520-0E7A-83174302EA0E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EA87D94-4132-68A9-7645-528DEDB4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AE90AF3B-FDAC-957C-C2CD-37F57FECA805}"/>
              </a:ext>
            </a:extLst>
          </p:cNvPr>
          <p:cNvSpPr/>
          <p:nvPr/>
        </p:nvSpPr>
        <p:spPr>
          <a:xfrm>
            <a:off x="10243853" y="3807034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538504E9-2585-4D02-74C1-730BED759ED4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Step3. Scaling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B3282F6-5D02-B58E-7E49-BC4FB6C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51" y="961436"/>
            <a:ext cx="1570324" cy="1059056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4EE665E-146D-2279-4B55-767FEF66D143}"/>
              </a:ext>
            </a:extLst>
          </p:cNvPr>
          <p:cNvSpPr txBox="1">
            <a:spLocks/>
          </p:cNvSpPr>
          <p:nvPr/>
        </p:nvSpPr>
        <p:spPr>
          <a:xfrm>
            <a:off x="318520" y="131344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Element-wise division on attention matrix</a:t>
            </a:r>
          </a:p>
        </p:txBody>
      </p:sp>
    </p:spTree>
    <p:extLst>
      <p:ext uri="{BB962C8B-B14F-4D97-AF65-F5344CB8AC3E}">
        <p14:creationId xmlns:p14="http://schemas.microsoft.com/office/powerpoint/2010/main" val="200230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CFC3A6-0A60-EF1E-226A-2DACC7399EB3}"/>
              </a:ext>
            </a:extLst>
          </p:cNvPr>
          <p:cNvSpPr txBox="1"/>
          <p:nvPr/>
        </p:nvSpPr>
        <p:spPr>
          <a:xfrm>
            <a:off x="5225675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0540DF-11E2-C069-55F9-CD0E8A8AABE6}"/>
              </a:ext>
            </a:extLst>
          </p:cNvPr>
          <p:cNvSpPr txBox="1"/>
          <p:nvPr/>
        </p:nvSpPr>
        <p:spPr>
          <a:xfrm>
            <a:off x="6237489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F881937B-B410-8B11-B282-5D40C1326CE4}"/>
              </a:ext>
            </a:extLst>
          </p:cNvPr>
          <p:cNvSpPr txBox="1"/>
          <p:nvPr/>
        </p:nvSpPr>
        <p:spPr>
          <a:xfrm>
            <a:off x="7249303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E03E4704-DDB2-1CA9-E759-018CA31306A2}"/>
              </a:ext>
            </a:extLst>
          </p:cNvPr>
          <p:cNvSpPr txBox="1"/>
          <p:nvPr/>
        </p:nvSpPr>
        <p:spPr>
          <a:xfrm>
            <a:off x="8261117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92B7CCA2-9583-047A-3F8A-5923977AC7AB}"/>
              </a:ext>
            </a:extLst>
          </p:cNvPr>
          <p:cNvSpPr txBox="1"/>
          <p:nvPr/>
        </p:nvSpPr>
        <p:spPr>
          <a:xfrm>
            <a:off x="5225675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C02B286-721D-5C89-05D6-16E9E55F7DE9}"/>
              </a:ext>
            </a:extLst>
          </p:cNvPr>
          <p:cNvSpPr txBox="1"/>
          <p:nvPr/>
        </p:nvSpPr>
        <p:spPr>
          <a:xfrm>
            <a:off x="6237489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9765DDE-7355-1AFB-0A9C-E931AE462D70}"/>
              </a:ext>
            </a:extLst>
          </p:cNvPr>
          <p:cNvSpPr txBox="1"/>
          <p:nvPr/>
        </p:nvSpPr>
        <p:spPr>
          <a:xfrm>
            <a:off x="7249303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DD0374F0-73E0-12D1-135B-D3D75C8B2C36}"/>
              </a:ext>
            </a:extLst>
          </p:cNvPr>
          <p:cNvSpPr txBox="1"/>
          <p:nvPr/>
        </p:nvSpPr>
        <p:spPr>
          <a:xfrm>
            <a:off x="8261117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74FA3260-EBD0-9B9E-C14A-67D2F1EB2356}"/>
              </a:ext>
            </a:extLst>
          </p:cNvPr>
          <p:cNvSpPr txBox="1"/>
          <p:nvPr/>
        </p:nvSpPr>
        <p:spPr>
          <a:xfrm>
            <a:off x="5225675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6A6B601-862E-65B0-8BC2-11F2B1ED7773}"/>
              </a:ext>
            </a:extLst>
          </p:cNvPr>
          <p:cNvSpPr txBox="1"/>
          <p:nvPr/>
        </p:nvSpPr>
        <p:spPr>
          <a:xfrm>
            <a:off x="6237489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BBE891E6-286F-CC89-5803-9546065019D5}"/>
              </a:ext>
            </a:extLst>
          </p:cNvPr>
          <p:cNvSpPr txBox="1"/>
          <p:nvPr/>
        </p:nvSpPr>
        <p:spPr>
          <a:xfrm>
            <a:off x="7249303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AE3EA62-377E-E835-5DB5-313E3E9B8306}"/>
              </a:ext>
            </a:extLst>
          </p:cNvPr>
          <p:cNvSpPr txBox="1"/>
          <p:nvPr/>
        </p:nvSpPr>
        <p:spPr>
          <a:xfrm>
            <a:off x="8261117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601B00BA-4F07-EE68-0C73-00DAED9FE46F}"/>
              </a:ext>
            </a:extLst>
          </p:cNvPr>
          <p:cNvSpPr txBox="1"/>
          <p:nvPr/>
        </p:nvSpPr>
        <p:spPr>
          <a:xfrm>
            <a:off x="5225675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22F0870D-050F-6BEA-A947-80485C5AE64E}"/>
              </a:ext>
            </a:extLst>
          </p:cNvPr>
          <p:cNvSpPr txBox="1"/>
          <p:nvPr/>
        </p:nvSpPr>
        <p:spPr>
          <a:xfrm>
            <a:off x="6237489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7E96EE4D-9BCD-748E-1363-8E411A085971}"/>
              </a:ext>
            </a:extLst>
          </p:cNvPr>
          <p:cNvSpPr txBox="1"/>
          <p:nvPr/>
        </p:nvSpPr>
        <p:spPr>
          <a:xfrm>
            <a:off x="7249303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30F01EAA-0A9A-BCFC-636F-06B1D3F30688}"/>
              </a:ext>
            </a:extLst>
          </p:cNvPr>
          <p:cNvSpPr txBox="1"/>
          <p:nvPr/>
        </p:nvSpPr>
        <p:spPr>
          <a:xfrm>
            <a:off x="8261117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FE93AA-C6CD-C712-3F42-4E4426B13B41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75CF51-0021-DDBC-0F6A-504F43223D86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D75691-004D-264E-0748-EC217AB696C6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DDB102-007A-C8F7-9B62-E6A33C2990E9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A9D87BD-4F1E-7481-8DDE-B34B30BD1216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40B88F-7703-43BC-40EB-704B6A7BF95B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7EB3960-8761-FCB1-2802-361E5EC3C7D2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3946D8-022B-3CFA-3E87-72A7F1ED7993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3919B7B-3FB7-855E-E8DE-EAEE4F6D1037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6983042-FFA9-DAA3-62A9-5CFAE5A2CC3E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0473CCF-2DC5-BDCC-1FF3-B1A809494CD2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B62909-2924-9425-DC39-E01705CC7E54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71806EA-6CB9-D9B5-EADC-A71B677A832F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9FD6381-2169-B69D-5D80-B4E1DB304B1A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27154D-8E27-4381-D00E-0129E4E369B7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D84719C-89E2-9520-0E7A-83174302EA0E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DEA87D94-4132-68A9-7645-528DEDB4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46" name="星形: 五角 45">
            <a:extLst>
              <a:ext uri="{FF2B5EF4-FFF2-40B4-BE49-F238E27FC236}">
                <a16:creationId xmlns:a16="http://schemas.microsoft.com/office/drawing/2014/main" id="{AE90AF3B-FDAC-957C-C2CD-37F57FECA805}"/>
              </a:ext>
            </a:extLst>
          </p:cNvPr>
          <p:cNvSpPr/>
          <p:nvPr/>
        </p:nvSpPr>
        <p:spPr>
          <a:xfrm>
            <a:off x="10243853" y="3955202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28082CC-D448-136B-137F-4C29A1F7CC5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Step4. SoftMax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44A2ACA-E048-FB21-90C0-17917E387C93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Each cluster calculates their local partial max(x)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83447A5F-1440-9BFC-71D3-2255114C9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2" y="656663"/>
            <a:ext cx="3317679" cy="7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5CFC3A6-0A60-EF1E-226A-2DACC7399EB3}"/>
              </a:ext>
            </a:extLst>
          </p:cNvPr>
          <p:cNvSpPr txBox="1"/>
          <p:nvPr/>
        </p:nvSpPr>
        <p:spPr>
          <a:xfrm>
            <a:off x="5225675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B90540DF-11E2-C069-55F9-CD0E8A8AABE6}"/>
              </a:ext>
            </a:extLst>
          </p:cNvPr>
          <p:cNvSpPr txBox="1"/>
          <p:nvPr/>
        </p:nvSpPr>
        <p:spPr>
          <a:xfrm>
            <a:off x="5225675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F881937B-B410-8B11-B282-5D40C1326CE4}"/>
              </a:ext>
            </a:extLst>
          </p:cNvPr>
          <p:cNvSpPr txBox="1"/>
          <p:nvPr/>
        </p:nvSpPr>
        <p:spPr>
          <a:xfrm>
            <a:off x="5225675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E03E4704-DDB2-1CA9-E759-018CA31306A2}"/>
              </a:ext>
            </a:extLst>
          </p:cNvPr>
          <p:cNvSpPr txBox="1"/>
          <p:nvPr/>
        </p:nvSpPr>
        <p:spPr>
          <a:xfrm>
            <a:off x="5225675" y="2398036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92B7CCA2-9583-047A-3F8A-5923977AC7AB}"/>
              </a:ext>
            </a:extLst>
          </p:cNvPr>
          <p:cNvSpPr txBox="1"/>
          <p:nvPr/>
        </p:nvSpPr>
        <p:spPr>
          <a:xfrm>
            <a:off x="5225675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C02B286-721D-5C89-05D6-16E9E55F7DE9}"/>
              </a:ext>
            </a:extLst>
          </p:cNvPr>
          <p:cNvSpPr txBox="1"/>
          <p:nvPr/>
        </p:nvSpPr>
        <p:spPr>
          <a:xfrm>
            <a:off x="5225675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B9765DDE-7355-1AFB-0A9C-E931AE462D70}"/>
              </a:ext>
            </a:extLst>
          </p:cNvPr>
          <p:cNvSpPr txBox="1"/>
          <p:nvPr/>
        </p:nvSpPr>
        <p:spPr>
          <a:xfrm>
            <a:off x="5225675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DD0374F0-73E0-12D1-135B-D3D75C8B2C36}"/>
              </a:ext>
            </a:extLst>
          </p:cNvPr>
          <p:cNvSpPr txBox="1"/>
          <p:nvPr/>
        </p:nvSpPr>
        <p:spPr>
          <a:xfrm>
            <a:off x="5225675" y="3393014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74FA3260-EBD0-9B9E-C14A-67D2F1EB2356}"/>
              </a:ext>
            </a:extLst>
          </p:cNvPr>
          <p:cNvSpPr txBox="1"/>
          <p:nvPr/>
        </p:nvSpPr>
        <p:spPr>
          <a:xfrm>
            <a:off x="5225675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6A6B601-862E-65B0-8BC2-11F2B1ED7773}"/>
              </a:ext>
            </a:extLst>
          </p:cNvPr>
          <p:cNvSpPr txBox="1"/>
          <p:nvPr/>
        </p:nvSpPr>
        <p:spPr>
          <a:xfrm>
            <a:off x="5225675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BBE891E6-286F-CC89-5803-9546065019D5}"/>
              </a:ext>
            </a:extLst>
          </p:cNvPr>
          <p:cNvSpPr txBox="1"/>
          <p:nvPr/>
        </p:nvSpPr>
        <p:spPr>
          <a:xfrm>
            <a:off x="5225675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AE3EA62-377E-E835-5DB5-313E3E9B8306}"/>
              </a:ext>
            </a:extLst>
          </p:cNvPr>
          <p:cNvSpPr txBox="1"/>
          <p:nvPr/>
        </p:nvSpPr>
        <p:spPr>
          <a:xfrm>
            <a:off x="5225675" y="4387992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601B00BA-4F07-EE68-0C73-00DAED9FE46F}"/>
              </a:ext>
            </a:extLst>
          </p:cNvPr>
          <p:cNvSpPr txBox="1"/>
          <p:nvPr/>
        </p:nvSpPr>
        <p:spPr>
          <a:xfrm>
            <a:off x="5225675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22F0870D-050F-6BEA-A947-80485C5AE64E}"/>
              </a:ext>
            </a:extLst>
          </p:cNvPr>
          <p:cNvSpPr txBox="1"/>
          <p:nvPr/>
        </p:nvSpPr>
        <p:spPr>
          <a:xfrm>
            <a:off x="5225675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7E96EE4D-9BCD-748E-1363-8E411A085971}"/>
              </a:ext>
            </a:extLst>
          </p:cNvPr>
          <p:cNvSpPr txBox="1"/>
          <p:nvPr/>
        </p:nvSpPr>
        <p:spPr>
          <a:xfrm>
            <a:off x="5225675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30F01EAA-0A9A-BCFC-636F-06B1D3F30688}"/>
              </a:ext>
            </a:extLst>
          </p:cNvPr>
          <p:cNvSpPr txBox="1"/>
          <p:nvPr/>
        </p:nvSpPr>
        <p:spPr>
          <a:xfrm>
            <a:off x="5225675" y="5382970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r>
              <a:rPr lang="en-US" altLang="zh-CN" sz="1200" b="1" i="0" baseline="-25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8BC014D-9F0A-4FE9-234A-1418C8E6D00A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5547408" y="2503870"/>
            <a:ext cx="267795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8F3446A-9896-C9C3-D5A6-7E55940F093B}"/>
              </a:ext>
            </a:extLst>
          </p:cNvPr>
          <p:cNvCxnSpPr/>
          <p:nvPr/>
        </p:nvCxnSpPr>
        <p:spPr>
          <a:xfrm flipH="1">
            <a:off x="5547408" y="3490236"/>
            <a:ext cx="271370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B481F9A-9F26-3911-CF93-546CB6A8C5E8}"/>
              </a:ext>
            </a:extLst>
          </p:cNvPr>
          <p:cNvCxnSpPr/>
          <p:nvPr/>
        </p:nvCxnSpPr>
        <p:spPr>
          <a:xfrm flipH="1">
            <a:off x="5547408" y="4495652"/>
            <a:ext cx="271370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A9940C2-CF9E-322B-368A-82241343C180}"/>
              </a:ext>
            </a:extLst>
          </p:cNvPr>
          <p:cNvCxnSpPr/>
          <p:nvPr/>
        </p:nvCxnSpPr>
        <p:spPr>
          <a:xfrm flipH="1">
            <a:off x="5547408" y="5501068"/>
            <a:ext cx="271370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9FB0290-4D29-7EEF-AEAD-D42A48D38B54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077708-807B-486F-5E1E-9978ABEEF4C8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BE8E4D-0917-5B0C-F3FF-45086E584807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0D4A51A-860A-0380-FFAE-D3115D39C699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9D8B16-6CFD-3DC3-2C68-33E7B3EBA368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909E1A-391D-0471-CB00-059D2C754333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4B28774-9BAD-A995-6FB2-E57791FEB144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964891-3791-B0BC-6314-97AE542B646A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4F46AFF-1355-CD59-2C37-2AACD6010E9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C3F9B0-5784-38DB-3193-17626A4E119A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02C2D1B-5175-E45C-5182-E0A0238526D3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D25116E-3181-068D-51FD-B449E0B91481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5013D4D-4341-2320-9ADB-86A6B812A94F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D8F4055-5BB3-EB99-7EE3-59F0BDF46A1C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8A10148-F92B-7734-9975-C930B1B2649D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8DB2F19-F14C-B268-D351-610CC8740E05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F1BDFCB-DCC7-0012-11A6-A0171ED5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A4EB44A8-5F6F-E3AC-F281-3AF4776FA604}"/>
              </a:ext>
            </a:extLst>
          </p:cNvPr>
          <p:cNvSpPr/>
          <p:nvPr/>
        </p:nvSpPr>
        <p:spPr>
          <a:xfrm>
            <a:off x="10243853" y="3955202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ABF07B6-4166-8FA5-FE7F-68559202DA2C}"/>
              </a:ext>
            </a:extLst>
          </p:cNvPr>
          <p:cNvSpPr txBox="1"/>
          <p:nvPr/>
        </p:nvSpPr>
        <p:spPr>
          <a:xfrm>
            <a:off x="5225675" y="24034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CB760D-4CAE-85B1-BEEB-2F77E07BAF55}"/>
              </a:ext>
            </a:extLst>
          </p:cNvPr>
          <p:cNvSpPr txBox="1"/>
          <p:nvPr/>
        </p:nvSpPr>
        <p:spPr>
          <a:xfrm>
            <a:off x="5225675" y="33995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E59C279-84DE-C868-3CC7-CF251E0D4426}"/>
              </a:ext>
            </a:extLst>
          </p:cNvPr>
          <p:cNvSpPr txBox="1"/>
          <p:nvPr/>
        </p:nvSpPr>
        <p:spPr>
          <a:xfrm>
            <a:off x="5225675" y="43957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C5FFED-C354-BBA8-3531-A564DC0A88B1}"/>
              </a:ext>
            </a:extLst>
          </p:cNvPr>
          <p:cNvSpPr txBox="1"/>
          <p:nvPr/>
        </p:nvSpPr>
        <p:spPr>
          <a:xfrm>
            <a:off x="5225675" y="53918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A21D01D8-DD20-158B-F7CD-BF66EB78DD7B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Step4. SoftMax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68BAD31A-901B-474C-F878-A8E57E695F2E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Row-wise reduction of local partial max(x)  to get real max(x)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9BD3CA8-EF28-4DC5-3DCA-AB7E6304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2" y="656663"/>
            <a:ext cx="3317679" cy="7189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CF65448E-7859-AE83-CDC5-0D5D5A2BE57B}"/>
              </a:ext>
            </a:extLst>
          </p:cNvPr>
          <p:cNvSpPr txBox="1"/>
          <p:nvPr/>
        </p:nvSpPr>
        <p:spPr>
          <a:xfrm>
            <a:off x="9630522" y="1448002"/>
            <a:ext cx="2242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row-wise reduction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85D5A0F-C7F0-0588-2BD6-765108245B61}"/>
              </a:ext>
            </a:extLst>
          </p:cNvPr>
          <p:cNvCxnSpPr>
            <a:cxnSpLocks/>
          </p:cNvCxnSpPr>
          <p:nvPr/>
        </p:nvCxnSpPr>
        <p:spPr>
          <a:xfrm flipH="1">
            <a:off x="9508067" y="1862782"/>
            <a:ext cx="244729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8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00" grpId="0"/>
      <p:bldP spid="301" grpId="0"/>
      <p:bldP spid="302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53" grpId="0"/>
      <p:bldP spid="55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9D36FD-B234-290D-7A76-5E374CC9BD0F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70F120A-AF48-88E5-6663-654713CF9F7E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C423F9-CB24-BEB1-F64C-AB940DA64A95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8BC1CB-16E7-7D37-14F0-75F1D7FEBC7F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CE3473-440F-FA01-CE20-EDCF4BAABBAC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CBE60F-EB35-441C-28D6-0C68F22B55E3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0E40E90-B825-3C35-358E-7BCD2B61FF16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30AB56-F4E9-4EB2-C32D-E0E23A31C7DD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FAF6A83-C547-6FE4-03AE-EF629765ECDB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B03D0B2-413D-FF77-02E3-30676FB92E94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3BD9490-6644-5A71-B7CF-0CCCCAE1CEC1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7D06755-E53F-7840-F12A-2918ACE8ECA6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3407122-CC23-65AD-D209-A097068DBB71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73E76F-1331-8005-52F9-97D99F6006E4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6F90FD6-0852-9A82-5F81-6959DC8BADA4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1978DBA-3A6A-1BCF-3E32-A8071AD691A1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75374B0-33DE-CB12-BCA4-6EAE680F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48" name="星形: 五角 47">
            <a:extLst>
              <a:ext uri="{FF2B5EF4-FFF2-40B4-BE49-F238E27FC236}">
                <a16:creationId xmlns:a16="http://schemas.microsoft.com/office/drawing/2014/main" id="{AD6D0D03-239B-A2D6-13A2-284C173839F9}"/>
              </a:ext>
            </a:extLst>
          </p:cNvPr>
          <p:cNvSpPr/>
          <p:nvPr/>
        </p:nvSpPr>
        <p:spPr>
          <a:xfrm>
            <a:off x="10243853" y="3955202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90BC7E9-A70B-8A64-D30A-1C8BE46038CE}"/>
              </a:ext>
            </a:extLst>
          </p:cNvPr>
          <p:cNvSpPr txBox="1"/>
          <p:nvPr/>
        </p:nvSpPr>
        <p:spPr>
          <a:xfrm>
            <a:off x="5225675" y="24034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7C398B4-C591-673A-6A32-980AD81AB9F8}"/>
              </a:ext>
            </a:extLst>
          </p:cNvPr>
          <p:cNvSpPr txBox="1"/>
          <p:nvPr/>
        </p:nvSpPr>
        <p:spPr>
          <a:xfrm>
            <a:off x="5225675" y="33995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38E2514-8AB0-5565-BCBA-15B612CB3D1C}"/>
              </a:ext>
            </a:extLst>
          </p:cNvPr>
          <p:cNvSpPr txBox="1"/>
          <p:nvPr/>
        </p:nvSpPr>
        <p:spPr>
          <a:xfrm>
            <a:off x="5225675" y="43957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1466882-573F-E658-9894-8A9166325771}"/>
              </a:ext>
            </a:extLst>
          </p:cNvPr>
          <p:cNvSpPr txBox="1"/>
          <p:nvPr/>
        </p:nvSpPr>
        <p:spPr>
          <a:xfrm>
            <a:off x="5225675" y="53918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8E7E8C7-0C45-CD1F-11B0-46747E229B2B}"/>
              </a:ext>
            </a:extLst>
          </p:cNvPr>
          <p:cNvCxnSpPr/>
          <p:nvPr/>
        </p:nvCxnSpPr>
        <p:spPr>
          <a:xfrm flipV="1">
            <a:off x="5487315" y="2480729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8A59DA5-DCF9-F4AE-6818-C54A02315433}"/>
              </a:ext>
            </a:extLst>
          </p:cNvPr>
          <p:cNvCxnSpPr/>
          <p:nvPr/>
        </p:nvCxnSpPr>
        <p:spPr>
          <a:xfrm flipV="1">
            <a:off x="5487315" y="3491625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8E131FD-F35A-7762-7889-CE5903C70094}"/>
              </a:ext>
            </a:extLst>
          </p:cNvPr>
          <p:cNvCxnSpPr/>
          <p:nvPr/>
        </p:nvCxnSpPr>
        <p:spPr>
          <a:xfrm flipV="1">
            <a:off x="5487315" y="4502521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E3ED55D-52F7-010D-D06B-A84639DFDCAD}"/>
              </a:ext>
            </a:extLst>
          </p:cNvPr>
          <p:cNvCxnSpPr/>
          <p:nvPr/>
        </p:nvCxnSpPr>
        <p:spPr>
          <a:xfrm flipV="1">
            <a:off x="5487315" y="5513417"/>
            <a:ext cx="3032513" cy="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A1ACFDD6-AD3D-9A7A-26F3-5D2E223ED265}"/>
              </a:ext>
            </a:extLst>
          </p:cNvPr>
          <p:cNvSpPr txBox="1"/>
          <p:nvPr/>
        </p:nvSpPr>
        <p:spPr>
          <a:xfrm>
            <a:off x="6238630" y="24034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E812714-A759-67ED-B669-1D137B4622E0}"/>
              </a:ext>
            </a:extLst>
          </p:cNvPr>
          <p:cNvSpPr txBox="1"/>
          <p:nvPr/>
        </p:nvSpPr>
        <p:spPr>
          <a:xfrm>
            <a:off x="6238630" y="33995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41A496A-639C-553A-1518-B5169BB77C7E}"/>
              </a:ext>
            </a:extLst>
          </p:cNvPr>
          <p:cNvSpPr txBox="1"/>
          <p:nvPr/>
        </p:nvSpPr>
        <p:spPr>
          <a:xfrm>
            <a:off x="6238630" y="43957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053B436-7C3C-6469-BB14-0A726A44DF8D}"/>
              </a:ext>
            </a:extLst>
          </p:cNvPr>
          <p:cNvSpPr txBox="1"/>
          <p:nvPr/>
        </p:nvSpPr>
        <p:spPr>
          <a:xfrm>
            <a:off x="6238630" y="53918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4F35BFA-4EEB-EDCD-425F-4EFF549F1B91}"/>
              </a:ext>
            </a:extLst>
          </p:cNvPr>
          <p:cNvSpPr txBox="1"/>
          <p:nvPr/>
        </p:nvSpPr>
        <p:spPr>
          <a:xfrm>
            <a:off x="7251585" y="24034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EE011B3F-163C-2644-C1C4-C2D00CEA0536}"/>
              </a:ext>
            </a:extLst>
          </p:cNvPr>
          <p:cNvSpPr txBox="1"/>
          <p:nvPr/>
        </p:nvSpPr>
        <p:spPr>
          <a:xfrm>
            <a:off x="7251585" y="33995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761B22F3-874E-DE99-8AD2-DB87B36BC11D}"/>
              </a:ext>
            </a:extLst>
          </p:cNvPr>
          <p:cNvSpPr txBox="1"/>
          <p:nvPr/>
        </p:nvSpPr>
        <p:spPr>
          <a:xfrm>
            <a:off x="7251585" y="43957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04F3944C-4360-2F55-E71A-8840BB6AC8AD}"/>
              </a:ext>
            </a:extLst>
          </p:cNvPr>
          <p:cNvSpPr txBox="1"/>
          <p:nvPr/>
        </p:nvSpPr>
        <p:spPr>
          <a:xfrm>
            <a:off x="7251585" y="53918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B23C3BF4-DE58-EAB3-1E5D-361A34AADC84}"/>
              </a:ext>
            </a:extLst>
          </p:cNvPr>
          <p:cNvSpPr txBox="1"/>
          <p:nvPr/>
        </p:nvSpPr>
        <p:spPr>
          <a:xfrm>
            <a:off x="8264540" y="24034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3CFA983B-0664-A365-D2E1-CF17118BBE50}"/>
              </a:ext>
            </a:extLst>
          </p:cNvPr>
          <p:cNvSpPr txBox="1"/>
          <p:nvPr/>
        </p:nvSpPr>
        <p:spPr>
          <a:xfrm>
            <a:off x="8264540" y="33995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464C1F4C-D055-67E0-E640-02499133B6A5}"/>
              </a:ext>
            </a:extLst>
          </p:cNvPr>
          <p:cNvSpPr txBox="1"/>
          <p:nvPr/>
        </p:nvSpPr>
        <p:spPr>
          <a:xfrm>
            <a:off x="8264540" y="439572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CE49669C-3145-58E2-29F5-AE6ACE7F67BE}"/>
              </a:ext>
            </a:extLst>
          </p:cNvPr>
          <p:cNvSpPr txBox="1"/>
          <p:nvPr/>
        </p:nvSpPr>
        <p:spPr>
          <a:xfrm>
            <a:off x="8264540" y="5391873"/>
            <a:ext cx="321733" cy="211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altLang="zh-CN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</a:t>
            </a:r>
            <a:r>
              <a:rPr lang="en-US" altLang="zh-CN" sz="1200" b="1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ax</a:t>
            </a:r>
            <a:endParaRPr lang="zh-CN" altLang="en-US" sz="1200" b="1" i="0" baseline="-25000" dirty="0">
              <a:solidFill>
                <a:schemeClr val="accent4">
                  <a:lumMod val="20000"/>
                  <a:lumOff val="8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Title 1">
            <a:extLst>
              <a:ext uri="{FF2B5EF4-FFF2-40B4-BE49-F238E27FC236}">
                <a16:creationId xmlns:a16="http://schemas.microsoft.com/office/drawing/2014/main" id="{756EF119-8825-D567-24B5-4AE3AB7B72C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Step4. SoftMax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id="{866474D2-CB06-5B75-A674-C593A853B8DC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Row-wise broadcast real max(x) to each cluster</a:t>
            </a:r>
          </a:p>
        </p:txBody>
      </p:sp>
      <p:pic>
        <p:nvPicPr>
          <p:cNvPr id="295" name="图片 294">
            <a:extLst>
              <a:ext uri="{FF2B5EF4-FFF2-40B4-BE49-F238E27FC236}">
                <a16:creationId xmlns:a16="http://schemas.microsoft.com/office/drawing/2014/main" id="{A4204A7E-F41F-1F35-D7DD-67107B12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2" y="656663"/>
            <a:ext cx="3317679" cy="718905"/>
          </a:xfrm>
          <a:prstGeom prst="rect">
            <a:avLst/>
          </a:prstGeom>
        </p:spPr>
      </p:pic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9FB7D49C-9565-3FC0-1F38-887543F30DDB}"/>
              </a:ext>
            </a:extLst>
          </p:cNvPr>
          <p:cNvCxnSpPr>
            <a:cxnSpLocks/>
          </p:cNvCxnSpPr>
          <p:nvPr/>
        </p:nvCxnSpPr>
        <p:spPr>
          <a:xfrm>
            <a:off x="9646315" y="1853914"/>
            <a:ext cx="211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本框 296">
            <a:extLst>
              <a:ext uri="{FF2B5EF4-FFF2-40B4-BE49-F238E27FC236}">
                <a16:creationId xmlns:a16="http://schemas.microsoft.com/office/drawing/2014/main" id="{C0F997BA-AA25-15F9-0BFD-F53E88953A6E}"/>
              </a:ext>
            </a:extLst>
          </p:cNvPr>
          <p:cNvSpPr txBox="1"/>
          <p:nvPr/>
        </p:nvSpPr>
        <p:spPr>
          <a:xfrm>
            <a:off x="9630522" y="1448002"/>
            <a:ext cx="2242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row-wise broadcast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1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0D10564-33F7-E964-BDE8-C974EB383574}"/>
                  </a:ext>
                </a:extLst>
              </p:cNvPr>
              <p:cNvSpPr txBox="1"/>
              <p:nvPr/>
            </p:nvSpPr>
            <p:spPr>
              <a:xfrm>
                <a:off x="5225675" y="2398037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0D10564-33F7-E964-BDE8-C974EB38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75" y="2398037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8CF386B-5C4C-757C-F904-091C662ECD9D}"/>
                  </a:ext>
                </a:extLst>
              </p:cNvPr>
              <p:cNvSpPr txBox="1"/>
              <p:nvPr/>
            </p:nvSpPr>
            <p:spPr>
              <a:xfrm>
                <a:off x="6237490" y="2398037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8CF386B-5C4C-757C-F904-091C662E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90" y="2398037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6CCFF91-9E54-854A-D465-A735BA2FFA0A}"/>
                  </a:ext>
                </a:extLst>
              </p:cNvPr>
              <p:cNvSpPr txBox="1"/>
              <p:nvPr/>
            </p:nvSpPr>
            <p:spPr>
              <a:xfrm>
                <a:off x="7249305" y="2398037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6CCFF91-9E54-854A-D465-A735BA2FF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05" y="2398037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E6CF8AD-F3E1-4C65-9F47-E3391B2B668A}"/>
                  </a:ext>
                </a:extLst>
              </p:cNvPr>
              <p:cNvSpPr txBox="1"/>
              <p:nvPr/>
            </p:nvSpPr>
            <p:spPr>
              <a:xfrm>
                <a:off x="8261120" y="2398037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E6CF8AD-F3E1-4C65-9F47-E3391B2B6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20" y="2398037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C2CC4898-2C2A-AEE1-8F6F-AA9B1B34E351}"/>
                  </a:ext>
                </a:extLst>
              </p:cNvPr>
              <p:cNvSpPr txBox="1"/>
              <p:nvPr/>
            </p:nvSpPr>
            <p:spPr>
              <a:xfrm>
                <a:off x="5225675" y="3395278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C2CC4898-2C2A-AEE1-8F6F-AA9B1B34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75" y="3395278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id="{CCB32DAC-29EA-1734-2BF1-14F5E551D62D}"/>
                  </a:ext>
                </a:extLst>
              </p:cNvPr>
              <p:cNvSpPr txBox="1"/>
              <p:nvPr/>
            </p:nvSpPr>
            <p:spPr>
              <a:xfrm>
                <a:off x="6237490" y="3395278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id="{CCB32DAC-29EA-1734-2BF1-14F5E551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90" y="3395278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29E80948-6687-3AB1-22BF-2309B6CA6AD4}"/>
                  </a:ext>
                </a:extLst>
              </p:cNvPr>
              <p:cNvSpPr txBox="1"/>
              <p:nvPr/>
            </p:nvSpPr>
            <p:spPr>
              <a:xfrm>
                <a:off x="7249305" y="3395278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29E80948-6687-3AB1-22BF-2309B6C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05" y="3395278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E1D49FC6-CA38-F2FD-E28F-A85ED63207B6}"/>
                  </a:ext>
                </a:extLst>
              </p:cNvPr>
              <p:cNvSpPr txBox="1"/>
              <p:nvPr/>
            </p:nvSpPr>
            <p:spPr>
              <a:xfrm>
                <a:off x="8261120" y="3395278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E1D49FC6-CA38-F2FD-E28F-A85ED632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20" y="3395278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66223CF6-AC2C-581B-C8B3-9C506DF536B6}"/>
                  </a:ext>
                </a:extLst>
              </p:cNvPr>
              <p:cNvSpPr txBox="1"/>
              <p:nvPr/>
            </p:nvSpPr>
            <p:spPr>
              <a:xfrm>
                <a:off x="5225675" y="4392519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66223CF6-AC2C-581B-C8B3-9C506DF5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75" y="4392519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B5F4663E-A19B-2198-F3F5-85159632B39E}"/>
                  </a:ext>
                </a:extLst>
              </p:cNvPr>
              <p:cNvSpPr txBox="1"/>
              <p:nvPr/>
            </p:nvSpPr>
            <p:spPr>
              <a:xfrm>
                <a:off x="6237490" y="4392519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B5F4663E-A19B-2198-F3F5-85159632B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90" y="4392519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C3F63606-D035-3BD5-DF94-79ADB3D7C125}"/>
                  </a:ext>
                </a:extLst>
              </p:cNvPr>
              <p:cNvSpPr txBox="1"/>
              <p:nvPr/>
            </p:nvSpPr>
            <p:spPr>
              <a:xfrm>
                <a:off x="7249305" y="4392519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C3F63606-D035-3BD5-DF94-79ADB3D7C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05" y="4392519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22D87926-C61E-0254-674D-02F1F8ABC7C9}"/>
                  </a:ext>
                </a:extLst>
              </p:cNvPr>
              <p:cNvSpPr txBox="1"/>
              <p:nvPr/>
            </p:nvSpPr>
            <p:spPr>
              <a:xfrm>
                <a:off x="8261120" y="4392519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22D87926-C61E-0254-674D-02F1F8AB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20" y="4392519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F78277C6-22D5-3159-0602-3B6A0684DAFB}"/>
                  </a:ext>
                </a:extLst>
              </p:cNvPr>
              <p:cNvSpPr txBox="1"/>
              <p:nvPr/>
            </p:nvSpPr>
            <p:spPr>
              <a:xfrm>
                <a:off x="5225675" y="5389760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F78277C6-22D5-3159-0602-3B6A0684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75" y="5389760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45617BE4-5E0F-FA03-13E3-CA413A4116FC}"/>
                  </a:ext>
                </a:extLst>
              </p:cNvPr>
              <p:cNvSpPr txBox="1"/>
              <p:nvPr/>
            </p:nvSpPr>
            <p:spPr>
              <a:xfrm>
                <a:off x="6237490" y="5389760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45617BE4-5E0F-FA03-13E3-CA413A411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90" y="5389760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6677B228-9E23-1A74-89D2-7F22B593D45D}"/>
                  </a:ext>
                </a:extLst>
              </p:cNvPr>
              <p:cNvSpPr txBox="1"/>
              <p:nvPr/>
            </p:nvSpPr>
            <p:spPr>
              <a:xfrm>
                <a:off x="7249305" y="5389760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6677B228-9E23-1A74-89D2-7F22B593D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05" y="5389760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11E68FB9-40FB-7D26-B796-22DEDD44DF01}"/>
                  </a:ext>
                </a:extLst>
              </p:cNvPr>
              <p:cNvSpPr txBox="1"/>
              <p:nvPr/>
            </p:nvSpPr>
            <p:spPr>
              <a:xfrm>
                <a:off x="8261120" y="5389760"/>
                <a:ext cx="947650" cy="154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72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900" b="1" i="1" dirty="0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altLang="zh-CN" sz="900" b="1" i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900" b="1" i="0" baseline="-25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11E68FB9-40FB-7D26-B796-22DEDD44D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20" y="5389760"/>
                <a:ext cx="947650" cy="154664"/>
              </a:xfrm>
              <a:prstGeom prst="rect">
                <a:avLst/>
              </a:prstGeom>
              <a:blipFill>
                <a:blip r:embed="rId2"/>
                <a:stretch>
                  <a:fillRect r="-641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F2F677D0-231F-2BBE-5E81-E0090F9290A7}"/>
              </a:ext>
            </a:extLst>
          </p:cNvPr>
          <p:cNvCxnSpPr/>
          <p:nvPr/>
        </p:nvCxnSpPr>
        <p:spPr>
          <a:xfrm>
            <a:off x="5342466" y="2558864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2A33DDFF-0A57-0EBB-F267-2D3435F4A4A1}"/>
              </a:ext>
            </a:extLst>
          </p:cNvPr>
          <p:cNvCxnSpPr/>
          <p:nvPr/>
        </p:nvCxnSpPr>
        <p:spPr>
          <a:xfrm>
            <a:off x="6349258" y="2558864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155A0156-405D-8B1F-DFE4-E93F49BF4EE7}"/>
              </a:ext>
            </a:extLst>
          </p:cNvPr>
          <p:cNvCxnSpPr/>
          <p:nvPr/>
        </p:nvCxnSpPr>
        <p:spPr>
          <a:xfrm>
            <a:off x="7356050" y="2558864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6E0F25A5-2F5B-8D17-E54B-39D6253F5EB9}"/>
              </a:ext>
            </a:extLst>
          </p:cNvPr>
          <p:cNvCxnSpPr/>
          <p:nvPr/>
        </p:nvCxnSpPr>
        <p:spPr>
          <a:xfrm>
            <a:off x="8362842" y="2558864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442704D3-B9E1-E8F9-2B7A-F5FA51E87025}"/>
              </a:ext>
            </a:extLst>
          </p:cNvPr>
          <p:cNvCxnSpPr/>
          <p:nvPr/>
        </p:nvCxnSpPr>
        <p:spPr>
          <a:xfrm>
            <a:off x="5342466" y="3556105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DD760C36-84B9-4EF1-D846-288525883B0C}"/>
              </a:ext>
            </a:extLst>
          </p:cNvPr>
          <p:cNvCxnSpPr/>
          <p:nvPr/>
        </p:nvCxnSpPr>
        <p:spPr>
          <a:xfrm>
            <a:off x="6349258" y="3556105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507F3C2A-28FA-D463-48FF-132F31DB5FAE}"/>
              </a:ext>
            </a:extLst>
          </p:cNvPr>
          <p:cNvCxnSpPr/>
          <p:nvPr/>
        </p:nvCxnSpPr>
        <p:spPr>
          <a:xfrm>
            <a:off x="7356050" y="3556105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75F38D2D-D3F6-0714-4B39-5A2658B0159D}"/>
              </a:ext>
            </a:extLst>
          </p:cNvPr>
          <p:cNvCxnSpPr/>
          <p:nvPr/>
        </p:nvCxnSpPr>
        <p:spPr>
          <a:xfrm>
            <a:off x="8362842" y="3556105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F9BE6BD6-E077-5645-D642-2A9A52F80CEF}"/>
              </a:ext>
            </a:extLst>
          </p:cNvPr>
          <p:cNvCxnSpPr/>
          <p:nvPr/>
        </p:nvCxnSpPr>
        <p:spPr>
          <a:xfrm>
            <a:off x="5342466" y="4553346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05715D42-BB9B-CD34-753F-5F283ED0F0D8}"/>
              </a:ext>
            </a:extLst>
          </p:cNvPr>
          <p:cNvCxnSpPr/>
          <p:nvPr/>
        </p:nvCxnSpPr>
        <p:spPr>
          <a:xfrm>
            <a:off x="6349258" y="4553346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E3D3AC2F-5F45-AAC4-EB57-B828B423E349}"/>
              </a:ext>
            </a:extLst>
          </p:cNvPr>
          <p:cNvCxnSpPr/>
          <p:nvPr/>
        </p:nvCxnSpPr>
        <p:spPr>
          <a:xfrm>
            <a:off x="7356050" y="4553346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7EE52A5C-E643-57AE-2E96-C57E522203ED}"/>
              </a:ext>
            </a:extLst>
          </p:cNvPr>
          <p:cNvCxnSpPr/>
          <p:nvPr/>
        </p:nvCxnSpPr>
        <p:spPr>
          <a:xfrm>
            <a:off x="8362842" y="4553346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46E44C2C-C997-E771-A89C-B4855B385664}"/>
              </a:ext>
            </a:extLst>
          </p:cNvPr>
          <p:cNvCxnSpPr/>
          <p:nvPr/>
        </p:nvCxnSpPr>
        <p:spPr>
          <a:xfrm>
            <a:off x="5342466" y="5550587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接箭头连接符 324">
            <a:extLst>
              <a:ext uri="{FF2B5EF4-FFF2-40B4-BE49-F238E27FC236}">
                <a16:creationId xmlns:a16="http://schemas.microsoft.com/office/drawing/2014/main" id="{4137DF28-E57E-2EB6-A2CE-A26F531649D6}"/>
              </a:ext>
            </a:extLst>
          </p:cNvPr>
          <p:cNvCxnSpPr/>
          <p:nvPr/>
        </p:nvCxnSpPr>
        <p:spPr>
          <a:xfrm>
            <a:off x="6349258" y="5550587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1085470C-B1FA-8CCF-5158-339429BAE904}"/>
              </a:ext>
            </a:extLst>
          </p:cNvPr>
          <p:cNvCxnSpPr/>
          <p:nvPr/>
        </p:nvCxnSpPr>
        <p:spPr>
          <a:xfrm>
            <a:off x="7356050" y="5550587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20BCAA49-0B2E-0BE1-B2AD-54F2DBE123A7}"/>
              </a:ext>
            </a:extLst>
          </p:cNvPr>
          <p:cNvCxnSpPr/>
          <p:nvPr/>
        </p:nvCxnSpPr>
        <p:spPr>
          <a:xfrm>
            <a:off x="8362842" y="5550587"/>
            <a:ext cx="159664" cy="10561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BE9A6CE-41D3-28A9-B175-E970664C2402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E87A52B-E26E-3EA1-8B88-B44015D0C799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3AA41EA-3906-31A8-25D4-CE3DF5D4E723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02193D4-7832-114C-BFC4-AF923DB94266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DD73F7-7419-1A30-C5C6-B3C2BCCF1DA0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E2C051B-B4E0-7B46-62C9-0041C4628D95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6409CBC-6FAB-7EE7-7CC4-CB8ED0D11400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F83F07-734B-7A0F-11F8-6D8B7EBAF515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6BAC5B4-4242-7D36-DF6E-50094408EA6D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38AEB7E-E698-3F6C-2C25-2EF78A562DE2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A0462DC-DA10-86DD-6806-C8F931EAB80F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C188EAA-3D9B-5141-B546-929756EAF672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0B6ED49-9A67-F5F2-25E4-9B986CE72286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2A6D97E-24D1-3508-FB99-8009CDAC25C3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E82F7D-52C5-03D1-C04B-673CCA8834E5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6774F67-A013-AB3B-D3F0-9BD12CCFB389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208D832-2A48-2DC0-3472-EFE6FF9D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51" name="星形: 五角 50">
            <a:extLst>
              <a:ext uri="{FF2B5EF4-FFF2-40B4-BE49-F238E27FC236}">
                <a16:creationId xmlns:a16="http://schemas.microsoft.com/office/drawing/2014/main" id="{DC54524B-FE00-27FF-FDBE-1B6EC1905374}"/>
              </a:ext>
            </a:extLst>
          </p:cNvPr>
          <p:cNvSpPr/>
          <p:nvPr/>
        </p:nvSpPr>
        <p:spPr>
          <a:xfrm>
            <a:off x="10243853" y="3955202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7055520E-7652-46C9-B134-0F5414FF0EFC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Step4. SoftMax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C79D7EA-2737-04B6-3532-8CEBE0031ADC}"/>
              </a:ext>
            </a:extLst>
          </p:cNvPr>
          <p:cNvSpPr txBox="1">
            <a:spLocks/>
          </p:cNvSpPr>
          <p:nvPr/>
        </p:nvSpPr>
        <p:spPr>
          <a:xfrm>
            <a:off x="318520" y="738705"/>
            <a:ext cx="4820747" cy="1919606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Do the same reduction and broadcast for </a:t>
            </a:r>
            <a:r>
              <a:rPr lang="zh-CN" altLang="en-US" sz="1977" dirty="0"/>
              <a:t>𝚺𝒆𝒙𝒑</a:t>
            </a:r>
            <a:r>
              <a:rPr lang="en-US" altLang="zh-CN" sz="1977" dirty="0"/>
              <a:t>(</a:t>
            </a:r>
            <a:r>
              <a:rPr lang="zh-CN" altLang="en-US" sz="1977" dirty="0"/>
              <a:t>𝒙</a:t>
            </a:r>
            <a:r>
              <a:rPr lang="en-US" altLang="zh-CN" sz="1977" dirty="0"/>
              <a:t>_</a:t>
            </a:r>
            <a:r>
              <a:rPr lang="zh-CN" altLang="en-US" sz="1977" dirty="0"/>
              <a:t>𝒊−𝒎𝒂𝒙</a:t>
            </a:r>
            <a:r>
              <a:rPr lang="en-US" altLang="zh-CN" sz="1977" dirty="0"/>
              <a:t>(</a:t>
            </a:r>
            <a:r>
              <a:rPr lang="zh-CN" altLang="en-US" sz="1977" dirty="0"/>
              <a:t>𝒙</a:t>
            </a:r>
            <a:r>
              <a:rPr lang="en-US" altLang="zh-CN" sz="1977" dirty="0"/>
              <a:t>))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Finally finish SoftMax operation on local attention matrix tile of each cluster </a:t>
            </a:r>
          </a:p>
          <a:p>
            <a:pPr lvl="1" indent="-304795">
              <a:spcBef>
                <a:spcPts val="1270"/>
              </a:spcBef>
              <a:defRPr/>
            </a:pPr>
            <a:endParaRPr lang="en-US" altLang="zh-CN" sz="1977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8EC0DA2-DC7F-267D-1785-E2E83869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2" y="656663"/>
            <a:ext cx="3317679" cy="7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4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Meeting Update &amp; Potential Meeting Time Rescheduling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FE7E4EB-441F-F90D-62E8-83C19FE64D2D}"/>
              </a:ext>
            </a:extLst>
          </p:cNvPr>
          <p:cNvSpPr txBox="1">
            <a:spLocks/>
          </p:cNvSpPr>
          <p:nvPr/>
        </p:nvSpPr>
        <p:spPr>
          <a:xfrm>
            <a:off x="316500" y="965200"/>
            <a:ext cx="7945757" cy="50596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We preposed first dataflow schedule of MHA on SoftHier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Data tiling mapping and location in HBM are considered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Only discussing on LLM prompt/prefill stage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Motivating collection operations in </a:t>
            </a:r>
            <a:r>
              <a:rPr lang="en-US" altLang="zh-CN" sz="1977" dirty="0" err="1"/>
              <a:t>NoC</a:t>
            </a:r>
            <a:endParaRPr lang="en-US" altLang="zh-CN" sz="1977" dirty="0"/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Broadcasting, reduction</a:t>
            </a:r>
          </a:p>
          <a:p>
            <a:pPr>
              <a:defRPr/>
            </a:pPr>
            <a:r>
              <a:rPr lang="en-US" altLang="zh-CN" sz="2400" dirty="0"/>
              <a:t>For SoftHier Meeting time</a:t>
            </a:r>
          </a:p>
          <a:p>
            <a:pPr lvl="1">
              <a:defRPr/>
            </a:pPr>
            <a:r>
              <a:rPr lang="en-US" altLang="zh-CN" sz="1977" dirty="0"/>
              <a:t>Is it possible to hold few times a meeting after 13:30 Zurich time?</a:t>
            </a:r>
          </a:p>
          <a:p>
            <a:pPr lvl="1">
              <a:defRPr/>
            </a:pPr>
            <a:r>
              <a:rPr lang="en-US" altLang="zh-CN" sz="1977" dirty="0"/>
              <a:t>Prof. Luca </a:t>
            </a:r>
            <a:r>
              <a:rPr lang="en-US" altLang="zh-CN" sz="1977" dirty="0" err="1"/>
              <a:t>Benini</a:t>
            </a:r>
            <a:r>
              <a:rPr lang="en-US" altLang="zh-CN" sz="1977" dirty="0"/>
              <a:t> would like to join occasionally from California (US).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89E37A-3BB9-3D36-59E0-19BFE487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343" y="1524163"/>
            <a:ext cx="2425975" cy="428662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6C0980-F77E-D602-79F5-B1A6DA51CFA5}"/>
              </a:ext>
            </a:extLst>
          </p:cNvPr>
          <p:cNvCxnSpPr/>
          <p:nvPr/>
        </p:nvCxnSpPr>
        <p:spPr>
          <a:xfrm>
            <a:off x="8470900" y="2063750"/>
            <a:ext cx="3066418" cy="0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32EA7DB-9B3E-FB30-9BCA-3C892F87CCD1}"/>
              </a:ext>
            </a:extLst>
          </p:cNvPr>
          <p:cNvSpPr txBox="1"/>
          <p:nvPr/>
        </p:nvSpPr>
        <p:spPr>
          <a:xfrm>
            <a:off x="8343900" y="1752084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Start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D7662AD-D78E-D9BE-7661-DEE5AC82A9AF}"/>
              </a:ext>
            </a:extLst>
          </p:cNvPr>
          <p:cNvCxnSpPr/>
          <p:nvPr/>
        </p:nvCxnSpPr>
        <p:spPr>
          <a:xfrm>
            <a:off x="8470900" y="3930918"/>
            <a:ext cx="3066418" cy="0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0C5B80D-D620-8C40-F620-2634959A745B}"/>
              </a:ext>
            </a:extLst>
          </p:cNvPr>
          <p:cNvSpPr txBox="1"/>
          <p:nvPr/>
        </p:nvSpPr>
        <p:spPr>
          <a:xfrm>
            <a:off x="8343900" y="361925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End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050306-E9DC-6CAC-D564-E08C41B75524}"/>
              </a:ext>
            </a:extLst>
          </p:cNvPr>
          <p:cNvSpPr/>
          <p:nvPr/>
        </p:nvSpPr>
        <p:spPr>
          <a:xfrm>
            <a:off x="5990666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A65C570-772D-ADA5-D514-F442ECA1A6C5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31B7188-47A9-C1C1-7ECA-5807FFC39E68}"/>
              </a:ext>
            </a:extLst>
          </p:cNvPr>
          <p:cNvSpPr/>
          <p:nvPr/>
        </p:nvSpPr>
        <p:spPr>
          <a:xfrm>
            <a:off x="5990665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231443-8E88-1B0D-A233-D777EF77B056}"/>
              </a:ext>
            </a:extLst>
          </p:cNvPr>
          <p:cNvSpPr/>
          <p:nvPr/>
        </p:nvSpPr>
        <p:spPr>
          <a:xfrm>
            <a:off x="5990665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954F56-C95D-0A86-5F19-606185646D9D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95FAF8-C516-3CE6-DB8E-BB3425C989DF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BFF26F4-9B01-B179-A232-0350D0F3834B}"/>
              </a:ext>
            </a:extLst>
          </p:cNvPr>
          <p:cNvSpPr/>
          <p:nvPr/>
        </p:nvSpPr>
        <p:spPr>
          <a:xfrm>
            <a:off x="5990665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CD2F8F1-FE56-DDD1-12B1-9594B36012BF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13B53A-01CF-AF23-7944-28D7D5E2B9A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16727E-9DDD-882E-B7FF-392841CE5F8D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EB573C-B35C-6D53-E2BD-36FC81F08D16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B5F034-9C2E-EB95-95D4-C33052392B02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74FAB72-C888-D4BC-B260-9B818B1EB2CB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7CE5B9-7D0F-EB83-8C93-CB671E8E3DFE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FBAA01A-71A5-030B-CDD2-E3196F0A6501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2EEE416-FCC9-3DF1-54E9-23D21CFE591C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A2745C-B9DB-3197-0B7B-2F33987A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1518DA16-4E69-EE1B-7603-96B48D108207}"/>
              </a:ext>
            </a:extLst>
          </p:cNvPr>
          <p:cNvSpPr/>
          <p:nvPr/>
        </p:nvSpPr>
        <p:spPr>
          <a:xfrm>
            <a:off x="10777839" y="4298997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9E6D164-B62A-145A-706E-5245A8C4645E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Step5. SV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2579ECA-7587-38F1-7291-5565506C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98" y="707204"/>
            <a:ext cx="2964164" cy="82253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B3F45371-4D65-AE6B-775C-74A70B8CD275}"/>
              </a:ext>
            </a:extLst>
          </p:cNvPr>
          <p:cNvSpPr/>
          <p:nvPr/>
        </p:nvSpPr>
        <p:spPr>
          <a:xfrm>
            <a:off x="2265680" y="746218"/>
            <a:ext cx="2357120" cy="798102"/>
          </a:xfrm>
          <a:prstGeom prst="rect">
            <a:avLst/>
          </a:prstGeom>
          <a:solidFill>
            <a:srgbClr val="E6A4A1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66D21C-F549-E3B5-4DB4-128C410BD245}"/>
              </a:ext>
            </a:extLst>
          </p:cNvPr>
          <p:cNvSpPr/>
          <p:nvPr/>
        </p:nvSpPr>
        <p:spPr>
          <a:xfrm>
            <a:off x="4766732" y="746218"/>
            <a:ext cx="532347" cy="798102"/>
          </a:xfrm>
          <a:prstGeom prst="rect">
            <a:avLst/>
          </a:prstGeom>
          <a:solidFill>
            <a:schemeClr val="accent4">
              <a:lumMod val="5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AD9141A-819D-43B7-4666-9577D3FC21E9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Load and row-wise broadcast </a:t>
            </a:r>
            <a:r>
              <a:rPr lang="en-US" altLang="zh-CN" sz="1977" dirty="0" err="1"/>
              <a:t>V</a:t>
            </a:r>
            <a:r>
              <a:rPr lang="en-US" altLang="zh-CN" sz="1977" baseline="-25000" dirty="0" err="1"/>
              <a:t>pre</a:t>
            </a:r>
            <a:r>
              <a:rPr lang="en-US" altLang="zh-CN" sz="1977" baseline="-25000" dirty="0"/>
              <a:t> </a:t>
            </a:r>
            <a:r>
              <a:rPr lang="en-US" altLang="zh-CN" sz="1977" dirty="0"/>
              <a:t>of Head0</a:t>
            </a:r>
          </a:p>
        </p:txBody>
      </p:sp>
    </p:spTree>
    <p:extLst>
      <p:ext uri="{BB962C8B-B14F-4D97-AF65-F5344CB8AC3E}">
        <p14:creationId xmlns:p14="http://schemas.microsoft.com/office/powerpoint/2010/main" val="401784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050306-E9DC-6CAC-D564-E08C41B75524}"/>
              </a:ext>
            </a:extLst>
          </p:cNvPr>
          <p:cNvSpPr/>
          <p:nvPr/>
        </p:nvSpPr>
        <p:spPr>
          <a:xfrm>
            <a:off x="5990666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A65C570-772D-ADA5-D514-F442ECA1A6C5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31B7188-47A9-C1C1-7ECA-5807FFC39E68}"/>
              </a:ext>
            </a:extLst>
          </p:cNvPr>
          <p:cNvSpPr/>
          <p:nvPr/>
        </p:nvSpPr>
        <p:spPr>
          <a:xfrm>
            <a:off x="5990665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231443-8E88-1B0D-A233-D777EF77B056}"/>
              </a:ext>
            </a:extLst>
          </p:cNvPr>
          <p:cNvSpPr/>
          <p:nvPr/>
        </p:nvSpPr>
        <p:spPr>
          <a:xfrm>
            <a:off x="5990665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954F56-C95D-0A86-5F19-606185646D9D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95FAF8-C516-3CE6-DB8E-BB3425C989DF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BFF26F4-9B01-B179-A232-0350D0F3834B}"/>
              </a:ext>
            </a:extLst>
          </p:cNvPr>
          <p:cNvSpPr/>
          <p:nvPr/>
        </p:nvSpPr>
        <p:spPr>
          <a:xfrm>
            <a:off x="5990665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CD2F8F1-FE56-DDD1-12B1-9594B36012BF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13B53A-01CF-AF23-7944-28D7D5E2B9A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16727E-9DDD-882E-B7FF-392841CE5F8D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EB573C-B35C-6D53-E2BD-36FC81F08D16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B5F034-9C2E-EB95-95D4-C33052392B02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74FAB72-C888-D4BC-B260-9B818B1EB2CB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7CE5B9-7D0F-EB83-8C93-CB671E8E3DFE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FBAA01A-71A5-030B-CDD2-E3196F0A6501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2EEE416-FCC9-3DF1-54E9-23D21CFE591C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1BA27F-8777-BF9B-0969-6C884BCA31A8}"/>
              </a:ext>
            </a:extLst>
          </p:cNvPr>
          <p:cNvSpPr/>
          <p:nvPr/>
        </p:nvSpPr>
        <p:spPr>
          <a:xfrm>
            <a:off x="7000678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49D0C1-EAD1-07AA-AF85-C3B7786E29E3}"/>
              </a:ext>
            </a:extLst>
          </p:cNvPr>
          <p:cNvSpPr/>
          <p:nvPr/>
        </p:nvSpPr>
        <p:spPr>
          <a:xfrm>
            <a:off x="700067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A7BA36-2B26-4E81-E845-2B12494F8150}"/>
              </a:ext>
            </a:extLst>
          </p:cNvPr>
          <p:cNvSpPr/>
          <p:nvPr/>
        </p:nvSpPr>
        <p:spPr>
          <a:xfrm>
            <a:off x="7000677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44AE424-977A-A991-1C7D-A4CC6F0EBA65}"/>
              </a:ext>
            </a:extLst>
          </p:cNvPr>
          <p:cNvSpPr/>
          <p:nvPr/>
        </p:nvSpPr>
        <p:spPr>
          <a:xfrm>
            <a:off x="7000677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D56DBB2-494A-5736-3B16-2CDD7272CEAC}"/>
              </a:ext>
            </a:extLst>
          </p:cNvPr>
          <p:cNvSpPr/>
          <p:nvPr/>
        </p:nvSpPr>
        <p:spPr>
          <a:xfrm>
            <a:off x="801069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DEBE62-DEEF-F288-DB6F-22167F2C39DB}"/>
              </a:ext>
            </a:extLst>
          </p:cNvPr>
          <p:cNvSpPr/>
          <p:nvPr/>
        </p:nvSpPr>
        <p:spPr>
          <a:xfrm>
            <a:off x="8010689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B2AABE-2387-1473-42CA-3BDC8325AB6F}"/>
              </a:ext>
            </a:extLst>
          </p:cNvPr>
          <p:cNvSpPr/>
          <p:nvPr/>
        </p:nvSpPr>
        <p:spPr>
          <a:xfrm>
            <a:off x="8010689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0D96ED3-4AA8-9FA6-DAA3-B8CDFB97A847}"/>
              </a:ext>
            </a:extLst>
          </p:cNvPr>
          <p:cNvSpPr/>
          <p:nvPr/>
        </p:nvSpPr>
        <p:spPr>
          <a:xfrm>
            <a:off x="8010689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FB39AFF-D5F7-EF68-40EB-0A45999979DA}"/>
              </a:ext>
            </a:extLst>
          </p:cNvPr>
          <p:cNvSpPr/>
          <p:nvPr/>
        </p:nvSpPr>
        <p:spPr>
          <a:xfrm>
            <a:off x="9020702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5DF2A61-5F46-0A20-4E98-9E8A102C1BEE}"/>
              </a:ext>
            </a:extLst>
          </p:cNvPr>
          <p:cNvSpPr/>
          <p:nvPr/>
        </p:nvSpPr>
        <p:spPr>
          <a:xfrm>
            <a:off x="9020701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2630E5B-0E52-B825-BB3F-8D2768E0A070}"/>
              </a:ext>
            </a:extLst>
          </p:cNvPr>
          <p:cNvSpPr/>
          <p:nvPr/>
        </p:nvSpPr>
        <p:spPr>
          <a:xfrm>
            <a:off x="902070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7713445-EB91-F98E-E9FE-CFF5C584D134}"/>
              </a:ext>
            </a:extLst>
          </p:cNvPr>
          <p:cNvSpPr/>
          <p:nvPr/>
        </p:nvSpPr>
        <p:spPr>
          <a:xfrm>
            <a:off x="902070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C9F051E-56B9-345B-4D2F-EBB9519AB3D0}"/>
              </a:ext>
            </a:extLst>
          </p:cNvPr>
          <p:cNvCxnSpPr>
            <a:stCxn id="43" idx="3"/>
            <a:endCxn id="37" idx="1"/>
          </p:cNvCxnSpPr>
          <p:nvPr/>
        </p:nvCxnSpPr>
        <p:spPr>
          <a:xfrm>
            <a:off x="6175127" y="2873277"/>
            <a:ext cx="284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6870AE1-E46C-3143-7CF3-15120B005E90}"/>
              </a:ext>
            </a:extLst>
          </p:cNvPr>
          <p:cNvCxnSpPr/>
          <p:nvPr/>
        </p:nvCxnSpPr>
        <p:spPr>
          <a:xfrm>
            <a:off x="6175127" y="3908327"/>
            <a:ext cx="284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5499C2D7-E7F4-CC56-26A0-A832A228AA7A}"/>
              </a:ext>
            </a:extLst>
          </p:cNvPr>
          <p:cNvCxnSpPr/>
          <p:nvPr/>
        </p:nvCxnSpPr>
        <p:spPr>
          <a:xfrm>
            <a:off x="6175127" y="4905277"/>
            <a:ext cx="284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5BF9B4E-B065-0149-248A-42BDB150E20C}"/>
              </a:ext>
            </a:extLst>
          </p:cNvPr>
          <p:cNvCxnSpPr/>
          <p:nvPr/>
        </p:nvCxnSpPr>
        <p:spPr>
          <a:xfrm>
            <a:off x="6175126" y="5902227"/>
            <a:ext cx="2845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F3A82E24-C017-EEA6-F45F-880F017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00C9D9DB-C158-6444-2165-79BFC95AE76A}"/>
              </a:ext>
            </a:extLst>
          </p:cNvPr>
          <p:cNvSpPr/>
          <p:nvPr/>
        </p:nvSpPr>
        <p:spPr>
          <a:xfrm>
            <a:off x="10777839" y="4298997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Title 1">
            <a:extLst>
              <a:ext uri="{FF2B5EF4-FFF2-40B4-BE49-F238E27FC236}">
                <a16:creationId xmlns:a16="http://schemas.microsoft.com/office/drawing/2014/main" id="{18859A4E-95C3-E4A9-A3B3-D24F2381ED6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Step5. SV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47390832-D08F-0C22-E1B5-4C9128CF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98" y="707204"/>
            <a:ext cx="2964164" cy="822536"/>
          </a:xfrm>
          <a:prstGeom prst="rect">
            <a:avLst/>
          </a:prstGeom>
        </p:spPr>
      </p:pic>
      <p:sp>
        <p:nvSpPr>
          <p:cNvPr id="258" name="矩形 257">
            <a:extLst>
              <a:ext uri="{FF2B5EF4-FFF2-40B4-BE49-F238E27FC236}">
                <a16:creationId xmlns:a16="http://schemas.microsoft.com/office/drawing/2014/main" id="{CF6C7E43-D36C-3877-A15F-48C95C0CC0F4}"/>
              </a:ext>
            </a:extLst>
          </p:cNvPr>
          <p:cNvSpPr/>
          <p:nvPr/>
        </p:nvSpPr>
        <p:spPr>
          <a:xfrm>
            <a:off x="2265680" y="746218"/>
            <a:ext cx="2357120" cy="798102"/>
          </a:xfrm>
          <a:prstGeom prst="rect">
            <a:avLst/>
          </a:prstGeom>
          <a:solidFill>
            <a:srgbClr val="E6A4A1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06A12D9F-FFB2-4DFF-35AA-ED319A0A9798}"/>
              </a:ext>
            </a:extLst>
          </p:cNvPr>
          <p:cNvSpPr/>
          <p:nvPr/>
        </p:nvSpPr>
        <p:spPr>
          <a:xfrm>
            <a:off x="4766732" y="746218"/>
            <a:ext cx="532347" cy="798102"/>
          </a:xfrm>
          <a:prstGeom prst="rect">
            <a:avLst/>
          </a:prstGeom>
          <a:solidFill>
            <a:schemeClr val="accent4">
              <a:lumMod val="5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Content Placeholder 2">
            <a:extLst>
              <a:ext uri="{FF2B5EF4-FFF2-40B4-BE49-F238E27FC236}">
                <a16:creationId xmlns:a16="http://schemas.microsoft.com/office/drawing/2014/main" id="{92D80787-C310-4C10-AEF9-2E743A25FF7C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Load and row-wise broadcast </a:t>
            </a:r>
            <a:r>
              <a:rPr lang="en-US" altLang="zh-CN" sz="1977" dirty="0" err="1"/>
              <a:t>V</a:t>
            </a:r>
            <a:r>
              <a:rPr lang="en-US" altLang="zh-CN" sz="1977" baseline="-25000" dirty="0" err="1"/>
              <a:t>pre</a:t>
            </a:r>
            <a:r>
              <a:rPr lang="en-US" altLang="zh-CN" sz="1977" baseline="-25000" dirty="0"/>
              <a:t> </a:t>
            </a:r>
            <a:r>
              <a:rPr lang="en-US" altLang="zh-CN" sz="1977" dirty="0"/>
              <a:t>of Head0</a:t>
            </a:r>
          </a:p>
        </p:txBody>
      </p: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EF7AEF2C-1E05-9FD3-E459-5A454A1B32D3}"/>
              </a:ext>
            </a:extLst>
          </p:cNvPr>
          <p:cNvCxnSpPr>
            <a:cxnSpLocks/>
          </p:cNvCxnSpPr>
          <p:nvPr/>
        </p:nvCxnSpPr>
        <p:spPr>
          <a:xfrm>
            <a:off x="9646315" y="1853914"/>
            <a:ext cx="211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E75637D-D134-AF95-8C8C-92C66C5CF15F}"/>
              </a:ext>
            </a:extLst>
          </p:cNvPr>
          <p:cNvSpPr txBox="1"/>
          <p:nvPr/>
        </p:nvSpPr>
        <p:spPr>
          <a:xfrm>
            <a:off x="9630522" y="1448002"/>
            <a:ext cx="2242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row-wise broadcast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3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ABEFC9-E85A-CB99-D079-5CF791BEBA8E}"/>
              </a:ext>
            </a:extLst>
          </p:cNvPr>
          <p:cNvSpPr/>
          <p:nvPr/>
        </p:nvSpPr>
        <p:spPr>
          <a:xfrm>
            <a:off x="5502131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AA5FD-F161-6794-9F51-397EEE06A598}"/>
              </a:ext>
            </a:extLst>
          </p:cNvPr>
          <p:cNvSpPr/>
          <p:nvPr/>
        </p:nvSpPr>
        <p:spPr>
          <a:xfrm>
            <a:off x="6512969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B8AA7-BF7F-FC9B-83EF-7BCD449582B4}"/>
              </a:ext>
            </a:extLst>
          </p:cNvPr>
          <p:cNvSpPr/>
          <p:nvPr/>
        </p:nvSpPr>
        <p:spPr>
          <a:xfrm>
            <a:off x="7523807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8C6FAE0-C760-66B2-9675-27A1FB7C0923}"/>
              </a:ext>
            </a:extLst>
          </p:cNvPr>
          <p:cNvSpPr/>
          <p:nvPr/>
        </p:nvSpPr>
        <p:spPr>
          <a:xfrm>
            <a:off x="8534645" y="2658311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5A11DA87-BDEE-FDAB-3E2C-F97B7BFBB286}"/>
              </a:ext>
            </a:extLst>
          </p:cNvPr>
          <p:cNvSpPr/>
          <p:nvPr/>
        </p:nvSpPr>
        <p:spPr>
          <a:xfrm>
            <a:off x="5502131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69F67F8-E5D7-37D4-0BB7-881838CBA50A}"/>
              </a:ext>
            </a:extLst>
          </p:cNvPr>
          <p:cNvSpPr/>
          <p:nvPr/>
        </p:nvSpPr>
        <p:spPr>
          <a:xfrm>
            <a:off x="6512969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B3688E8C-69C1-8040-E617-BF3699028A51}"/>
              </a:ext>
            </a:extLst>
          </p:cNvPr>
          <p:cNvSpPr/>
          <p:nvPr/>
        </p:nvSpPr>
        <p:spPr>
          <a:xfrm>
            <a:off x="7523807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415FE058-40EE-0134-EBF4-41DCFF78E6C0}"/>
              </a:ext>
            </a:extLst>
          </p:cNvPr>
          <p:cNvSpPr/>
          <p:nvPr/>
        </p:nvSpPr>
        <p:spPr>
          <a:xfrm>
            <a:off x="8534645" y="3661715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C2F9DB5E-03F5-929E-9401-B7CB0DF59A8F}"/>
              </a:ext>
            </a:extLst>
          </p:cNvPr>
          <p:cNvSpPr/>
          <p:nvPr/>
        </p:nvSpPr>
        <p:spPr>
          <a:xfrm>
            <a:off x="5502131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01FDB869-FE2C-839D-3A69-FEC51E2B5EE1}"/>
              </a:ext>
            </a:extLst>
          </p:cNvPr>
          <p:cNvSpPr/>
          <p:nvPr/>
        </p:nvSpPr>
        <p:spPr>
          <a:xfrm>
            <a:off x="6512969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10594094-5826-04D6-D542-71942FB78BCF}"/>
              </a:ext>
            </a:extLst>
          </p:cNvPr>
          <p:cNvSpPr/>
          <p:nvPr/>
        </p:nvSpPr>
        <p:spPr>
          <a:xfrm>
            <a:off x="7523807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8C53E2-DA7D-0D72-A58A-A0651DE13BF4}"/>
              </a:ext>
            </a:extLst>
          </p:cNvPr>
          <p:cNvSpPr/>
          <p:nvPr/>
        </p:nvSpPr>
        <p:spPr>
          <a:xfrm>
            <a:off x="8534645" y="4665119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173FD6B0-9142-C686-29C8-0898BB01771F}"/>
              </a:ext>
            </a:extLst>
          </p:cNvPr>
          <p:cNvSpPr/>
          <p:nvPr/>
        </p:nvSpPr>
        <p:spPr>
          <a:xfrm>
            <a:off x="5502131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05A92D88-90C6-A895-03F9-2273D6864EEA}"/>
              </a:ext>
            </a:extLst>
          </p:cNvPr>
          <p:cNvSpPr/>
          <p:nvPr/>
        </p:nvSpPr>
        <p:spPr>
          <a:xfrm>
            <a:off x="6512969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978A422-E201-B95B-E589-08315AFD2C68}"/>
              </a:ext>
            </a:extLst>
          </p:cNvPr>
          <p:cNvSpPr/>
          <p:nvPr/>
        </p:nvSpPr>
        <p:spPr>
          <a:xfrm>
            <a:off x="7523807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3FAFAC64-C46F-40A8-7564-4B6C5B40A6F4}"/>
              </a:ext>
            </a:extLst>
          </p:cNvPr>
          <p:cNvSpPr/>
          <p:nvPr/>
        </p:nvSpPr>
        <p:spPr>
          <a:xfrm>
            <a:off x="8534645" y="5668523"/>
            <a:ext cx="429851" cy="429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050306-E9DC-6CAC-D564-E08C41B75524}"/>
              </a:ext>
            </a:extLst>
          </p:cNvPr>
          <p:cNvSpPr/>
          <p:nvPr/>
        </p:nvSpPr>
        <p:spPr>
          <a:xfrm>
            <a:off x="5990666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A65C570-772D-ADA5-D514-F442ECA1A6C5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31B7188-47A9-C1C1-7ECA-5807FFC39E68}"/>
              </a:ext>
            </a:extLst>
          </p:cNvPr>
          <p:cNvSpPr/>
          <p:nvPr/>
        </p:nvSpPr>
        <p:spPr>
          <a:xfrm>
            <a:off x="5990665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231443-8E88-1B0D-A233-D777EF77B056}"/>
              </a:ext>
            </a:extLst>
          </p:cNvPr>
          <p:cNvSpPr/>
          <p:nvPr/>
        </p:nvSpPr>
        <p:spPr>
          <a:xfrm>
            <a:off x="5990665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954F56-C95D-0A86-5F19-606185646D9D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95FAF8-C516-3CE6-DB8E-BB3425C989DF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BFF26F4-9B01-B179-A232-0350D0F3834B}"/>
              </a:ext>
            </a:extLst>
          </p:cNvPr>
          <p:cNvSpPr/>
          <p:nvPr/>
        </p:nvSpPr>
        <p:spPr>
          <a:xfrm>
            <a:off x="5990665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CD2F8F1-FE56-DDD1-12B1-9594B36012BF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13B53A-01CF-AF23-7944-28D7D5E2B9A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16727E-9DDD-882E-B7FF-392841CE5F8D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EB573C-B35C-6D53-E2BD-36FC81F08D16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B5F034-9C2E-EB95-95D4-C33052392B02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74FAB72-C888-D4BC-B260-9B818B1EB2CB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7CE5B9-7D0F-EB83-8C93-CB671E8E3DFE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FBAA01A-71A5-030B-CDD2-E3196F0A6501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2EEE416-FCC9-3DF1-54E9-23D21CFE591C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1BA27F-8777-BF9B-0969-6C884BCA31A8}"/>
              </a:ext>
            </a:extLst>
          </p:cNvPr>
          <p:cNvSpPr/>
          <p:nvPr/>
        </p:nvSpPr>
        <p:spPr>
          <a:xfrm>
            <a:off x="7000678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49D0C1-EAD1-07AA-AF85-C3B7786E29E3}"/>
              </a:ext>
            </a:extLst>
          </p:cNvPr>
          <p:cNvSpPr/>
          <p:nvPr/>
        </p:nvSpPr>
        <p:spPr>
          <a:xfrm>
            <a:off x="700067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AA7BA36-2B26-4E81-E845-2B12494F8150}"/>
              </a:ext>
            </a:extLst>
          </p:cNvPr>
          <p:cNvSpPr/>
          <p:nvPr/>
        </p:nvSpPr>
        <p:spPr>
          <a:xfrm>
            <a:off x="7000677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44AE424-977A-A991-1C7D-A4CC6F0EBA65}"/>
              </a:ext>
            </a:extLst>
          </p:cNvPr>
          <p:cNvSpPr/>
          <p:nvPr/>
        </p:nvSpPr>
        <p:spPr>
          <a:xfrm>
            <a:off x="7000677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D56DBB2-494A-5736-3B16-2CDD7272CEAC}"/>
              </a:ext>
            </a:extLst>
          </p:cNvPr>
          <p:cNvSpPr/>
          <p:nvPr/>
        </p:nvSpPr>
        <p:spPr>
          <a:xfrm>
            <a:off x="801069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8DEBE62-DEEF-F288-DB6F-22167F2C39DB}"/>
              </a:ext>
            </a:extLst>
          </p:cNvPr>
          <p:cNvSpPr/>
          <p:nvPr/>
        </p:nvSpPr>
        <p:spPr>
          <a:xfrm>
            <a:off x="8010689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B2AABE-2387-1473-42CA-3BDC8325AB6F}"/>
              </a:ext>
            </a:extLst>
          </p:cNvPr>
          <p:cNvSpPr/>
          <p:nvPr/>
        </p:nvSpPr>
        <p:spPr>
          <a:xfrm>
            <a:off x="8010689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0D96ED3-4AA8-9FA6-DAA3-B8CDFB97A847}"/>
              </a:ext>
            </a:extLst>
          </p:cNvPr>
          <p:cNvSpPr/>
          <p:nvPr/>
        </p:nvSpPr>
        <p:spPr>
          <a:xfrm>
            <a:off x="8010689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FB39AFF-D5F7-EF68-40EB-0A45999979DA}"/>
              </a:ext>
            </a:extLst>
          </p:cNvPr>
          <p:cNvSpPr/>
          <p:nvPr/>
        </p:nvSpPr>
        <p:spPr>
          <a:xfrm>
            <a:off x="9020702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5DF2A61-5F46-0A20-4E98-9E8A102C1BEE}"/>
              </a:ext>
            </a:extLst>
          </p:cNvPr>
          <p:cNvSpPr/>
          <p:nvPr/>
        </p:nvSpPr>
        <p:spPr>
          <a:xfrm>
            <a:off x="9020701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2630E5B-0E52-B825-BB3F-8D2768E0A070}"/>
              </a:ext>
            </a:extLst>
          </p:cNvPr>
          <p:cNvSpPr/>
          <p:nvPr/>
        </p:nvSpPr>
        <p:spPr>
          <a:xfrm>
            <a:off x="902070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7713445-EB91-F98E-E9FE-CFF5C584D134}"/>
              </a:ext>
            </a:extLst>
          </p:cNvPr>
          <p:cNvSpPr/>
          <p:nvPr/>
        </p:nvSpPr>
        <p:spPr>
          <a:xfrm>
            <a:off x="902070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CFF9C68-0113-013D-FF5C-A82328BE7B3D}"/>
              </a:ext>
            </a:extLst>
          </p:cNvPr>
          <p:cNvSpPr/>
          <p:nvPr/>
        </p:nvSpPr>
        <p:spPr>
          <a:xfrm>
            <a:off x="5222069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箭头: 左 62">
            <a:extLst>
              <a:ext uri="{FF2B5EF4-FFF2-40B4-BE49-F238E27FC236}">
                <a16:creationId xmlns:a16="http://schemas.microsoft.com/office/drawing/2014/main" id="{D2FA2ABF-818B-C424-5AFB-BF974EB53C93}"/>
              </a:ext>
            </a:extLst>
          </p:cNvPr>
          <p:cNvSpPr/>
          <p:nvPr/>
        </p:nvSpPr>
        <p:spPr>
          <a:xfrm>
            <a:off x="5406530" y="286124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FA460671-A2AB-47A2-9927-1E4FCD442581}"/>
              </a:ext>
            </a:extLst>
          </p:cNvPr>
          <p:cNvSpPr/>
          <p:nvPr/>
        </p:nvSpPr>
        <p:spPr>
          <a:xfrm>
            <a:off x="5222069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箭头: 左 256">
            <a:extLst>
              <a:ext uri="{FF2B5EF4-FFF2-40B4-BE49-F238E27FC236}">
                <a16:creationId xmlns:a16="http://schemas.microsoft.com/office/drawing/2014/main" id="{8BBF9DB7-FEDF-AE63-B5E4-6B1653D7F043}"/>
              </a:ext>
            </a:extLst>
          </p:cNvPr>
          <p:cNvSpPr/>
          <p:nvPr/>
        </p:nvSpPr>
        <p:spPr>
          <a:xfrm>
            <a:off x="5406530" y="385968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D60B95B0-702A-8426-236E-12D91B6CF33D}"/>
              </a:ext>
            </a:extLst>
          </p:cNvPr>
          <p:cNvSpPr/>
          <p:nvPr/>
        </p:nvSpPr>
        <p:spPr>
          <a:xfrm>
            <a:off x="5222069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9" name="箭头: 左 258">
            <a:extLst>
              <a:ext uri="{FF2B5EF4-FFF2-40B4-BE49-F238E27FC236}">
                <a16:creationId xmlns:a16="http://schemas.microsoft.com/office/drawing/2014/main" id="{BEFF5ACC-8716-C00D-421A-514165F74586}"/>
              </a:ext>
            </a:extLst>
          </p:cNvPr>
          <p:cNvSpPr/>
          <p:nvPr/>
        </p:nvSpPr>
        <p:spPr>
          <a:xfrm>
            <a:off x="5406530" y="485813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BF3E7E70-114D-5A25-EFFB-F5D6FC6C5425}"/>
              </a:ext>
            </a:extLst>
          </p:cNvPr>
          <p:cNvSpPr/>
          <p:nvPr/>
        </p:nvSpPr>
        <p:spPr>
          <a:xfrm>
            <a:off x="5222069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1" name="箭头: 左 260">
            <a:extLst>
              <a:ext uri="{FF2B5EF4-FFF2-40B4-BE49-F238E27FC236}">
                <a16:creationId xmlns:a16="http://schemas.microsoft.com/office/drawing/2014/main" id="{DC1DCE98-FC56-0899-5D2C-FB11CC31A24A}"/>
              </a:ext>
            </a:extLst>
          </p:cNvPr>
          <p:cNvSpPr/>
          <p:nvPr/>
        </p:nvSpPr>
        <p:spPr>
          <a:xfrm>
            <a:off x="5406530" y="585657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71EB978F-68BE-B600-9FD5-97C2E77B0E4A}"/>
              </a:ext>
            </a:extLst>
          </p:cNvPr>
          <p:cNvSpPr/>
          <p:nvPr/>
        </p:nvSpPr>
        <p:spPr>
          <a:xfrm>
            <a:off x="6237490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0" name="箭头: 左 279">
            <a:extLst>
              <a:ext uri="{FF2B5EF4-FFF2-40B4-BE49-F238E27FC236}">
                <a16:creationId xmlns:a16="http://schemas.microsoft.com/office/drawing/2014/main" id="{7732AB81-53DF-FCA5-99BE-8DDD53B0D745}"/>
              </a:ext>
            </a:extLst>
          </p:cNvPr>
          <p:cNvSpPr/>
          <p:nvPr/>
        </p:nvSpPr>
        <p:spPr>
          <a:xfrm>
            <a:off x="6421951" y="286124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0BCFF1BE-2961-B6C5-BABE-4F0AAB0CDB9C}"/>
              </a:ext>
            </a:extLst>
          </p:cNvPr>
          <p:cNvSpPr/>
          <p:nvPr/>
        </p:nvSpPr>
        <p:spPr>
          <a:xfrm>
            <a:off x="6237490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2" name="箭头: 左 281">
            <a:extLst>
              <a:ext uri="{FF2B5EF4-FFF2-40B4-BE49-F238E27FC236}">
                <a16:creationId xmlns:a16="http://schemas.microsoft.com/office/drawing/2014/main" id="{CD7B9CCC-5382-8A54-A33B-0DFEE6D4FA3F}"/>
              </a:ext>
            </a:extLst>
          </p:cNvPr>
          <p:cNvSpPr/>
          <p:nvPr/>
        </p:nvSpPr>
        <p:spPr>
          <a:xfrm>
            <a:off x="6421951" y="385968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FA10625B-D349-092E-602B-8F3CB3F37F7C}"/>
              </a:ext>
            </a:extLst>
          </p:cNvPr>
          <p:cNvSpPr/>
          <p:nvPr/>
        </p:nvSpPr>
        <p:spPr>
          <a:xfrm>
            <a:off x="6237490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6" name="箭头: 左 295">
            <a:extLst>
              <a:ext uri="{FF2B5EF4-FFF2-40B4-BE49-F238E27FC236}">
                <a16:creationId xmlns:a16="http://schemas.microsoft.com/office/drawing/2014/main" id="{79CC69D6-0250-2114-94E7-13BDDC4A1227}"/>
              </a:ext>
            </a:extLst>
          </p:cNvPr>
          <p:cNvSpPr/>
          <p:nvPr/>
        </p:nvSpPr>
        <p:spPr>
          <a:xfrm>
            <a:off x="6421951" y="485813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BFC4FED9-C703-D408-F1A6-B1FF1BB264A1}"/>
              </a:ext>
            </a:extLst>
          </p:cNvPr>
          <p:cNvSpPr/>
          <p:nvPr/>
        </p:nvSpPr>
        <p:spPr>
          <a:xfrm>
            <a:off x="6237490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8" name="箭头: 左 297">
            <a:extLst>
              <a:ext uri="{FF2B5EF4-FFF2-40B4-BE49-F238E27FC236}">
                <a16:creationId xmlns:a16="http://schemas.microsoft.com/office/drawing/2014/main" id="{638348DE-E4D6-1FF5-7943-946844F8ACCE}"/>
              </a:ext>
            </a:extLst>
          </p:cNvPr>
          <p:cNvSpPr/>
          <p:nvPr/>
        </p:nvSpPr>
        <p:spPr>
          <a:xfrm>
            <a:off x="6421951" y="585657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1C38FC4C-7A50-8BD7-5074-31E54B490923}"/>
              </a:ext>
            </a:extLst>
          </p:cNvPr>
          <p:cNvSpPr/>
          <p:nvPr/>
        </p:nvSpPr>
        <p:spPr>
          <a:xfrm>
            <a:off x="7252911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0" name="箭头: 左 299">
            <a:extLst>
              <a:ext uri="{FF2B5EF4-FFF2-40B4-BE49-F238E27FC236}">
                <a16:creationId xmlns:a16="http://schemas.microsoft.com/office/drawing/2014/main" id="{ECFF7418-472C-905A-74B2-14B62A15CBAE}"/>
              </a:ext>
            </a:extLst>
          </p:cNvPr>
          <p:cNvSpPr/>
          <p:nvPr/>
        </p:nvSpPr>
        <p:spPr>
          <a:xfrm>
            <a:off x="7437372" y="286124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851CA77-2DC1-4E51-A84B-6461012AC2C4}"/>
              </a:ext>
            </a:extLst>
          </p:cNvPr>
          <p:cNvSpPr/>
          <p:nvPr/>
        </p:nvSpPr>
        <p:spPr>
          <a:xfrm>
            <a:off x="7252911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2" name="箭头: 左 301">
            <a:extLst>
              <a:ext uri="{FF2B5EF4-FFF2-40B4-BE49-F238E27FC236}">
                <a16:creationId xmlns:a16="http://schemas.microsoft.com/office/drawing/2014/main" id="{F1A5428C-9A80-858A-4C1E-284F8064B166}"/>
              </a:ext>
            </a:extLst>
          </p:cNvPr>
          <p:cNvSpPr/>
          <p:nvPr/>
        </p:nvSpPr>
        <p:spPr>
          <a:xfrm>
            <a:off x="7437372" y="385968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E2F85F5E-1B41-D830-EEE3-ED603EE8513A}"/>
              </a:ext>
            </a:extLst>
          </p:cNvPr>
          <p:cNvSpPr/>
          <p:nvPr/>
        </p:nvSpPr>
        <p:spPr>
          <a:xfrm>
            <a:off x="7252911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4" name="箭头: 左 303">
            <a:extLst>
              <a:ext uri="{FF2B5EF4-FFF2-40B4-BE49-F238E27FC236}">
                <a16:creationId xmlns:a16="http://schemas.microsoft.com/office/drawing/2014/main" id="{585DED80-5E87-DB2F-209B-3DC9F6885B0E}"/>
              </a:ext>
            </a:extLst>
          </p:cNvPr>
          <p:cNvSpPr/>
          <p:nvPr/>
        </p:nvSpPr>
        <p:spPr>
          <a:xfrm>
            <a:off x="7437372" y="485813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1C794737-65EC-3FAB-2C1A-52FC71A4660C}"/>
              </a:ext>
            </a:extLst>
          </p:cNvPr>
          <p:cNvSpPr/>
          <p:nvPr/>
        </p:nvSpPr>
        <p:spPr>
          <a:xfrm>
            <a:off x="7252911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6" name="箭头: 左 305">
            <a:extLst>
              <a:ext uri="{FF2B5EF4-FFF2-40B4-BE49-F238E27FC236}">
                <a16:creationId xmlns:a16="http://schemas.microsoft.com/office/drawing/2014/main" id="{EB843DFB-881D-BA40-6E86-A3FBA4CD5EB4}"/>
              </a:ext>
            </a:extLst>
          </p:cNvPr>
          <p:cNvSpPr/>
          <p:nvPr/>
        </p:nvSpPr>
        <p:spPr>
          <a:xfrm>
            <a:off x="7437372" y="585657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A199340B-E31D-E692-06FB-7FEA75B89719}"/>
              </a:ext>
            </a:extLst>
          </p:cNvPr>
          <p:cNvSpPr/>
          <p:nvPr/>
        </p:nvSpPr>
        <p:spPr>
          <a:xfrm>
            <a:off x="8268332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8" name="箭头: 左 307">
            <a:extLst>
              <a:ext uri="{FF2B5EF4-FFF2-40B4-BE49-F238E27FC236}">
                <a16:creationId xmlns:a16="http://schemas.microsoft.com/office/drawing/2014/main" id="{9EFB39ED-AF50-C1FC-C454-FB9739ADCEE8}"/>
              </a:ext>
            </a:extLst>
          </p:cNvPr>
          <p:cNvSpPr/>
          <p:nvPr/>
        </p:nvSpPr>
        <p:spPr>
          <a:xfrm>
            <a:off x="8452793" y="286124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F4DDE91-4E3B-9721-9E1A-D241F20EF378}"/>
              </a:ext>
            </a:extLst>
          </p:cNvPr>
          <p:cNvSpPr/>
          <p:nvPr/>
        </p:nvSpPr>
        <p:spPr>
          <a:xfrm>
            <a:off x="8268332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0" name="箭头: 左 309">
            <a:extLst>
              <a:ext uri="{FF2B5EF4-FFF2-40B4-BE49-F238E27FC236}">
                <a16:creationId xmlns:a16="http://schemas.microsoft.com/office/drawing/2014/main" id="{14A1FE23-74FA-3BB1-865A-54635AF42B99}"/>
              </a:ext>
            </a:extLst>
          </p:cNvPr>
          <p:cNvSpPr/>
          <p:nvPr/>
        </p:nvSpPr>
        <p:spPr>
          <a:xfrm>
            <a:off x="8452793" y="385968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8A101679-2819-4095-E8C0-80AEC84177EB}"/>
              </a:ext>
            </a:extLst>
          </p:cNvPr>
          <p:cNvSpPr/>
          <p:nvPr/>
        </p:nvSpPr>
        <p:spPr>
          <a:xfrm>
            <a:off x="8268332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2" name="箭头: 左 311">
            <a:extLst>
              <a:ext uri="{FF2B5EF4-FFF2-40B4-BE49-F238E27FC236}">
                <a16:creationId xmlns:a16="http://schemas.microsoft.com/office/drawing/2014/main" id="{B891DD19-97D6-3F9C-56CA-96B9148F40DF}"/>
              </a:ext>
            </a:extLst>
          </p:cNvPr>
          <p:cNvSpPr/>
          <p:nvPr/>
        </p:nvSpPr>
        <p:spPr>
          <a:xfrm>
            <a:off x="8452793" y="4858133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C4CF81AE-AF4A-B341-2396-C46961157080}"/>
              </a:ext>
            </a:extLst>
          </p:cNvPr>
          <p:cNvSpPr/>
          <p:nvPr/>
        </p:nvSpPr>
        <p:spPr>
          <a:xfrm>
            <a:off x="8268332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4" name="箭头: 左 313">
            <a:extLst>
              <a:ext uri="{FF2B5EF4-FFF2-40B4-BE49-F238E27FC236}">
                <a16:creationId xmlns:a16="http://schemas.microsoft.com/office/drawing/2014/main" id="{AF8D47CB-72AA-5EC3-97DE-381E042F7CF6}"/>
              </a:ext>
            </a:extLst>
          </p:cNvPr>
          <p:cNvSpPr/>
          <p:nvPr/>
        </p:nvSpPr>
        <p:spPr>
          <a:xfrm>
            <a:off x="8452793" y="5856578"/>
            <a:ext cx="95601" cy="47057"/>
          </a:xfrm>
          <a:prstGeom prst="lef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31587F1-AA4A-B228-7DC3-D9D0D9B6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52" name="星形: 五角 51">
            <a:extLst>
              <a:ext uri="{FF2B5EF4-FFF2-40B4-BE49-F238E27FC236}">
                <a16:creationId xmlns:a16="http://schemas.microsoft.com/office/drawing/2014/main" id="{D4857AD1-97A4-8B8C-9246-C2346B72B07F}"/>
              </a:ext>
            </a:extLst>
          </p:cNvPr>
          <p:cNvSpPr/>
          <p:nvPr/>
        </p:nvSpPr>
        <p:spPr>
          <a:xfrm>
            <a:off x="10777839" y="4298997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B383C20B-824E-A882-821E-18CAB754A950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Step5. SV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34CE9037-F4DA-5ADD-8F09-EEA3BB98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98" y="707204"/>
            <a:ext cx="2964164" cy="822536"/>
          </a:xfrm>
          <a:prstGeom prst="rect">
            <a:avLst/>
          </a:prstGeom>
        </p:spPr>
      </p:pic>
      <p:sp>
        <p:nvSpPr>
          <p:cNvPr id="315" name="矩形 314">
            <a:extLst>
              <a:ext uri="{FF2B5EF4-FFF2-40B4-BE49-F238E27FC236}">
                <a16:creationId xmlns:a16="http://schemas.microsoft.com/office/drawing/2014/main" id="{1731C334-3F41-8C72-C92A-E4531830634F}"/>
              </a:ext>
            </a:extLst>
          </p:cNvPr>
          <p:cNvSpPr/>
          <p:nvPr/>
        </p:nvSpPr>
        <p:spPr>
          <a:xfrm>
            <a:off x="2265680" y="746218"/>
            <a:ext cx="2357120" cy="798102"/>
          </a:xfrm>
          <a:prstGeom prst="rect">
            <a:avLst/>
          </a:prstGeom>
          <a:solidFill>
            <a:srgbClr val="E6A4A1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0C1E0F5B-2D8C-B04A-8FED-927357E50AAB}"/>
              </a:ext>
            </a:extLst>
          </p:cNvPr>
          <p:cNvSpPr/>
          <p:nvPr/>
        </p:nvSpPr>
        <p:spPr>
          <a:xfrm>
            <a:off x="4766732" y="746218"/>
            <a:ext cx="532347" cy="798102"/>
          </a:xfrm>
          <a:prstGeom prst="rect">
            <a:avLst/>
          </a:prstGeom>
          <a:solidFill>
            <a:schemeClr val="accent4">
              <a:lumMod val="5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7" name="Content Placeholder 2">
            <a:extLst>
              <a:ext uri="{FF2B5EF4-FFF2-40B4-BE49-F238E27FC236}">
                <a16:creationId xmlns:a16="http://schemas.microsoft.com/office/drawing/2014/main" id="{048FB733-D821-72E2-92CA-0B4D99D97E9B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Each cluster calculate partial result of output</a:t>
            </a:r>
          </a:p>
        </p:txBody>
      </p:sp>
    </p:spTree>
    <p:extLst>
      <p:ext uri="{BB962C8B-B14F-4D97-AF65-F5344CB8AC3E}">
        <p14:creationId xmlns:p14="http://schemas.microsoft.com/office/powerpoint/2010/main" val="4739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A65C570-772D-ADA5-D514-F442ECA1A6C5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954F56-C95D-0A86-5F19-606185646D9D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95FAF8-C516-3CE6-DB8E-BB3425C989DF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CD2F8F1-FE56-DDD1-12B1-9594B36012BF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13B53A-01CF-AF23-7944-28D7D5E2B9A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16727E-9DDD-882E-B7FF-392841CE5F8D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EB573C-B35C-6D53-E2BD-36FC81F08D16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B5F034-9C2E-EB95-95D4-C33052392B02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74FAB72-C888-D4BC-B260-9B818B1EB2CB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7CE5B9-7D0F-EB83-8C93-CB671E8E3DFE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FBAA01A-71A5-030B-CDD2-E3196F0A6501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2EEE416-FCC9-3DF1-54E9-23D21CFE591C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CFF9C68-0113-013D-FF5C-A82328BE7B3D}"/>
              </a:ext>
            </a:extLst>
          </p:cNvPr>
          <p:cNvSpPr/>
          <p:nvPr/>
        </p:nvSpPr>
        <p:spPr>
          <a:xfrm>
            <a:off x="5222069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FA460671-A2AB-47A2-9927-1E4FCD442581}"/>
              </a:ext>
            </a:extLst>
          </p:cNvPr>
          <p:cNvSpPr/>
          <p:nvPr/>
        </p:nvSpPr>
        <p:spPr>
          <a:xfrm>
            <a:off x="5222069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D60B95B0-702A-8426-236E-12D91B6CF33D}"/>
              </a:ext>
            </a:extLst>
          </p:cNvPr>
          <p:cNvSpPr/>
          <p:nvPr/>
        </p:nvSpPr>
        <p:spPr>
          <a:xfrm>
            <a:off x="5222069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BF3E7E70-114D-5A25-EFFB-F5D6FC6C5425}"/>
              </a:ext>
            </a:extLst>
          </p:cNvPr>
          <p:cNvSpPr/>
          <p:nvPr/>
        </p:nvSpPr>
        <p:spPr>
          <a:xfrm>
            <a:off x="5222069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71EB978F-68BE-B600-9FD5-97C2E77B0E4A}"/>
              </a:ext>
            </a:extLst>
          </p:cNvPr>
          <p:cNvSpPr/>
          <p:nvPr/>
        </p:nvSpPr>
        <p:spPr>
          <a:xfrm>
            <a:off x="5222069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0BCFF1BE-2961-B6C5-BABE-4F0AAB0CDB9C}"/>
              </a:ext>
            </a:extLst>
          </p:cNvPr>
          <p:cNvSpPr/>
          <p:nvPr/>
        </p:nvSpPr>
        <p:spPr>
          <a:xfrm>
            <a:off x="5222069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FA10625B-D349-092E-602B-8F3CB3F37F7C}"/>
              </a:ext>
            </a:extLst>
          </p:cNvPr>
          <p:cNvSpPr/>
          <p:nvPr/>
        </p:nvSpPr>
        <p:spPr>
          <a:xfrm>
            <a:off x="5222069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BFC4FED9-C703-D408-F1A6-B1FF1BB264A1}"/>
              </a:ext>
            </a:extLst>
          </p:cNvPr>
          <p:cNvSpPr/>
          <p:nvPr/>
        </p:nvSpPr>
        <p:spPr>
          <a:xfrm>
            <a:off x="5222069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1C38FC4C-7A50-8BD7-5074-31E54B490923}"/>
              </a:ext>
            </a:extLst>
          </p:cNvPr>
          <p:cNvSpPr/>
          <p:nvPr/>
        </p:nvSpPr>
        <p:spPr>
          <a:xfrm>
            <a:off x="5222069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851CA77-2DC1-4E51-A84B-6461012AC2C4}"/>
              </a:ext>
            </a:extLst>
          </p:cNvPr>
          <p:cNvSpPr/>
          <p:nvPr/>
        </p:nvSpPr>
        <p:spPr>
          <a:xfrm>
            <a:off x="5222069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E2F85F5E-1B41-D830-EEE3-ED603EE8513A}"/>
              </a:ext>
            </a:extLst>
          </p:cNvPr>
          <p:cNvSpPr/>
          <p:nvPr/>
        </p:nvSpPr>
        <p:spPr>
          <a:xfrm>
            <a:off x="5222069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1C794737-65EC-3FAB-2C1A-52FC71A4660C}"/>
              </a:ext>
            </a:extLst>
          </p:cNvPr>
          <p:cNvSpPr/>
          <p:nvPr/>
        </p:nvSpPr>
        <p:spPr>
          <a:xfrm>
            <a:off x="5222069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A199340B-E31D-E692-06FB-7FEA75B89719}"/>
              </a:ext>
            </a:extLst>
          </p:cNvPr>
          <p:cNvSpPr/>
          <p:nvPr/>
        </p:nvSpPr>
        <p:spPr>
          <a:xfrm>
            <a:off x="5222069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F4DDE91-4E3B-9721-9E1A-D241F20EF378}"/>
              </a:ext>
            </a:extLst>
          </p:cNvPr>
          <p:cNvSpPr/>
          <p:nvPr/>
        </p:nvSpPr>
        <p:spPr>
          <a:xfrm>
            <a:off x="5222069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8A101679-2819-4095-E8C0-80AEC84177EB}"/>
              </a:ext>
            </a:extLst>
          </p:cNvPr>
          <p:cNvSpPr/>
          <p:nvPr/>
        </p:nvSpPr>
        <p:spPr>
          <a:xfrm>
            <a:off x="5222069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C4CF81AE-AF4A-B341-2396-C46961157080}"/>
              </a:ext>
            </a:extLst>
          </p:cNvPr>
          <p:cNvSpPr/>
          <p:nvPr/>
        </p:nvSpPr>
        <p:spPr>
          <a:xfrm>
            <a:off x="5222069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D6E7C57-D002-A537-A1DA-35525BA0784B}"/>
              </a:ext>
            </a:extLst>
          </p:cNvPr>
          <p:cNvCxnSpPr>
            <a:cxnSpLocks/>
            <a:endCxn id="307" idx="3"/>
          </p:cNvCxnSpPr>
          <p:nvPr/>
        </p:nvCxnSpPr>
        <p:spPr>
          <a:xfrm flipH="1">
            <a:off x="5406530" y="2873277"/>
            <a:ext cx="3265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F0EC445-0B81-2124-EE52-EC7F17E637B1}"/>
              </a:ext>
            </a:extLst>
          </p:cNvPr>
          <p:cNvCxnSpPr>
            <a:cxnSpLocks/>
          </p:cNvCxnSpPr>
          <p:nvPr/>
        </p:nvCxnSpPr>
        <p:spPr>
          <a:xfrm flipH="1">
            <a:off x="5406530" y="3889277"/>
            <a:ext cx="3265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CD86DC3D-5EF8-78F4-94F8-154C723CF16F}"/>
              </a:ext>
            </a:extLst>
          </p:cNvPr>
          <p:cNvCxnSpPr>
            <a:cxnSpLocks/>
          </p:cNvCxnSpPr>
          <p:nvPr/>
        </p:nvCxnSpPr>
        <p:spPr>
          <a:xfrm flipH="1">
            <a:off x="5406530" y="4877337"/>
            <a:ext cx="3265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8A34394B-6C34-512E-549C-8AA3F15C8680}"/>
              </a:ext>
            </a:extLst>
          </p:cNvPr>
          <p:cNvCxnSpPr>
            <a:cxnSpLocks/>
          </p:cNvCxnSpPr>
          <p:nvPr/>
        </p:nvCxnSpPr>
        <p:spPr>
          <a:xfrm flipH="1">
            <a:off x="5406530" y="5865397"/>
            <a:ext cx="3265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77D9B09-839F-E2E3-7004-F46075D09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4" name="星形: 五角 3">
            <a:extLst>
              <a:ext uri="{FF2B5EF4-FFF2-40B4-BE49-F238E27FC236}">
                <a16:creationId xmlns:a16="http://schemas.microsoft.com/office/drawing/2014/main" id="{6ED2FA7C-CE43-F1F1-0506-06238561FD20}"/>
              </a:ext>
            </a:extLst>
          </p:cNvPr>
          <p:cNvSpPr/>
          <p:nvPr/>
        </p:nvSpPr>
        <p:spPr>
          <a:xfrm>
            <a:off x="10777839" y="4298997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C2954B-F88C-15B2-34A4-4C4ACF14ADD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Step5. SV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021B51-9826-88E9-DEC4-3DDD71C5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98" y="707204"/>
            <a:ext cx="2964164" cy="82253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D60339D-A8A1-3CB2-6C7E-DB744FC34CCC}"/>
              </a:ext>
            </a:extLst>
          </p:cNvPr>
          <p:cNvSpPr/>
          <p:nvPr/>
        </p:nvSpPr>
        <p:spPr>
          <a:xfrm>
            <a:off x="2265680" y="746218"/>
            <a:ext cx="2357120" cy="798102"/>
          </a:xfrm>
          <a:prstGeom prst="rect">
            <a:avLst/>
          </a:prstGeom>
          <a:solidFill>
            <a:srgbClr val="E6A4A1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8914939-463C-EECA-C265-1793BFAE27E8}"/>
              </a:ext>
            </a:extLst>
          </p:cNvPr>
          <p:cNvSpPr/>
          <p:nvPr/>
        </p:nvSpPr>
        <p:spPr>
          <a:xfrm>
            <a:off x="4766732" y="746218"/>
            <a:ext cx="532347" cy="798102"/>
          </a:xfrm>
          <a:prstGeom prst="rect">
            <a:avLst/>
          </a:prstGeom>
          <a:solidFill>
            <a:schemeClr val="accent4">
              <a:lumMod val="5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F308CE-9632-A506-D379-88F83251C6D4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Row-wise reduction of partial result</a:t>
            </a:r>
          </a:p>
        </p:txBody>
      </p:sp>
    </p:spTree>
    <p:extLst>
      <p:ext uri="{BB962C8B-B14F-4D97-AF65-F5344CB8AC3E}">
        <p14:creationId xmlns:p14="http://schemas.microsoft.com/office/powerpoint/2010/main" val="2623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A65C570-772D-ADA5-D514-F442ECA1A6C5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954F56-C95D-0A86-5F19-606185646D9D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95FAF8-C516-3CE6-DB8E-BB3425C989DF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CD2F8F1-FE56-DDD1-12B1-9594B36012BF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13B53A-01CF-AF23-7944-28D7D5E2B9A1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016727E-9DDD-882E-B7FF-392841CE5F8D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EB573C-B35C-6D53-E2BD-36FC81F08D16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5B5F034-9C2E-EB95-95D4-C33052392B02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74FAB72-C888-D4BC-B260-9B818B1EB2CB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B7CE5B9-7D0F-EB83-8C93-CB671E8E3DFE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FBAA01A-71A5-030B-CDD2-E3196F0A6501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2EEE416-FCC9-3DF1-54E9-23D21CFE591C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659FF-C5AB-7BF9-11FC-CAD70A9B2E4D}"/>
              </a:ext>
            </a:extLst>
          </p:cNvPr>
          <p:cNvSpPr/>
          <p:nvPr/>
        </p:nvSpPr>
        <p:spPr>
          <a:xfrm>
            <a:off x="503052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C7D5AF-E061-A0CA-5D2F-1C786C77EB50}"/>
              </a:ext>
            </a:extLst>
          </p:cNvPr>
          <p:cNvSpPr/>
          <p:nvPr/>
        </p:nvSpPr>
        <p:spPr>
          <a:xfrm>
            <a:off x="503052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49155-F108-848F-7ED9-8BAB2B2160CA}"/>
              </a:ext>
            </a:extLst>
          </p:cNvPr>
          <p:cNvSpPr/>
          <p:nvPr/>
        </p:nvSpPr>
        <p:spPr>
          <a:xfrm>
            <a:off x="503052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0D548-6566-0D4F-6E3F-C1209096F60B}"/>
              </a:ext>
            </a:extLst>
          </p:cNvPr>
          <p:cNvSpPr/>
          <p:nvPr/>
        </p:nvSpPr>
        <p:spPr>
          <a:xfrm>
            <a:off x="503052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26DB2F-C12F-48A7-18AA-307F3BE0ACF5}"/>
              </a:ext>
            </a:extLst>
          </p:cNvPr>
          <p:cNvSpPr/>
          <p:nvPr/>
        </p:nvSpPr>
        <p:spPr>
          <a:xfrm>
            <a:off x="503052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FC421D-8F68-8AAD-199E-98AE19FBA580}"/>
              </a:ext>
            </a:extLst>
          </p:cNvPr>
          <p:cNvSpPr/>
          <p:nvPr/>
        </p:nvSpPr>
        <p:spPr>
          <a:xfrm>
            <a:off x="503052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3886EE-3F80-639C-57B7-81766A759373}"/>
              </a:ext>
            </a:extLst>
          </p:cNvPr>
          <p:cNvSpPr/>
          <p:nvPr/>
        </p:nvSpPr>
        <p:spPr>
          <a:xfrm>
            <a:off x="503052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4FADD47-2833-D8E4-29AB-2E32D5C45579}"/>
              </a:ext>
            </a:extLst>
          </p:cNvPr>
          <p:cNvSpPr/>
          <p:nvPr/>
        </p:nvSpPr>
        <p:spPr>
          <a:xfrm>
            <a:off x="503052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7518E3-3C4F-D58D-BEB2-87803EAB9243}"/>
              </a:ext>
            </a:extLst>
          </p:cNvPr>
          <p:cNvSpPr/>
          <p:nvPr/>
        </p:nvSpPr>
        <p:spPr>
          <a:xfrm>
            <a:off x="503052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29E1ACF-A4F0-67D1-11EB-50DA6365E2A6}"/>
              </a:ext>
            </a:extLst>
          </p:cNvPr>
          <p:cNvSpPr/>
          <p:nvPr/>
        </p:nvSpPr>
        <p:spPr>
          <a:xfrm>
            <a:off x="503052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8AD015F-C868-98C0-0955-7E77E7022D79}"/>
              </a:ext>
            </a:extLst>
          </p:cNvPr>
          <p:cNvSpPr/>
          <p:nvPr/>
        </p:nvSpPr>
        <p:spPr>
          <a:xfrm>
            <a:off x="503052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CF7B42-6542-2F0F-7509-EB09382703E2}"/>
              </a:ext>
            </a:extLst>
          </p:cNvPr>
          <p:cNvSpPr/>
          <p:nvPr/>
        </p:nvSpPr>
        <p:spPr>
          <a:xfrm>
            <a:off x="503052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r>
              <a:rPr lang="en-US" altLang="zh-CN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art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4F2890A-3D5A-6FAB-1E3C-1C1130E1DD17}"/>
              </a:ext>
            </a:extLst>
          </p:cNvPr>
          <p:cNvSpPr/>
          <p:nvPr/>
        </p:nvSpPr>
        <p:spPr>
          <a:xfrm>
            <a:off x="503052" y="265835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205790-6C1C-7016-999A-960E7E6046B6}"/>
              </a:ext>
            </a:extLst>
          </p:cNvPr>
          <p:cNvSpPr/>
          <p:nvPr/>
        </p:nvSpPr>
        <p:spPr>
          <a:xfrm>
            <a:off x="503052" y="365679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BADDCA-13EE-9536-63B3-BDBAC6B4882B}"/>
              </a:ext>
            </a:extLst>
          </p:cNvPr>
          <p:cNvSpPr/>
          <p:nvPr/>
        </p:nvSpPr>
        <p:spPr>
          <a:xfrm>
            <a:off x="503052" y="4655242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16C3804-80B6-7914-AFA1-A0EBA1CD6C5E}"/>
              </a:ext>
            </a:extLst>
          </p:cNvPr>
          <p:cNvSpPr/>
          <p:nvPr/>
        </p:nvSpPr>
        <p:spPr>
          <a:xfrm>
            <a:off x="503052" y="5653687"/>
            <a:ext cx="184461" cy="429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</a:p>
          <a:p>
            <a:pPr algn="ctr"/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F7FB473-71D1-676E-4A9C-9B949E22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43" name="星形: 五角 42">
            <a:extLst>
              <a:ext uri="{FF2B5EF4-FFF2-40B4-BE49-F238E27FC236}">
                <a16:creationId xmlns:a16="http://schemas.microsoft.com/office/drawing/2014/main" id="{46393998-208E-9E6C-669E-450D91522792}"/>
              </a:ext>
            </a:extLst>
          </p:cNvPr>
          <p:cNvSpPr/>
          <p:nvPr/>
        </p:nvSpPr>
        <p:spPr>
          <a:xfrm>
            <a:off x="10777839" y="4298997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419D4DE-CC89-4573-89A4-A1550A612119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92660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Step5. SV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17E760A-8489-07D1-1C13-CACE1B85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98" y="707204"/>
            <a:ext cx="2964164" cy="822536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722D09B1-E685-91C5-EB7F-A5C4EFFA228D}"/>
              </a:ext>
            </a:extLst>
          </p:cNvPr>
          <p:cNvSpPr/>
          <p:nvPr/>
        </p:nvSpPr>
        <p:spPr>
          <a:xfrm>
            <a:off x="2265680" y="746218"/>
            <a:ext cx="2357120" cy="798102"/>
          </a:xfrm>
          <a:prstGeom prst="rect">
            <a:avLst/>
          </a:prstGeom>
          <a:solidFill>
            <a:srgbClr val="E6A4A1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844996-AEF1-5E4A-49C5-AAF28BDE2B4F}"/>
              </a:ext>
            </a:extLst>
          </p:cNvPr>
          <p:cNvSpPr/>
          <p:nvPr/>
        </p:nvSpPr>
        <p:spPr>
          <a:xfrm>
            <a:off x="4766732" y="746218"/>
            <a:ext cx="532347" cy="798102"/>
          </a:xfrm>
          <a:prstGeom prst="rect">
            <a:avLst/>
          </a:prstGeom>
          <a:solidFill>
            <a:schemeClr val="accent4">
              <a:lumMod val="5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51EBD4C-8AD4-8E84-AD5F-D916B25C5B28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Store tiles of output to HBM</a:t>
            </a:r>
          </a:p>
        </p:txBody>
      </p:sp>
    </p:spTree>
    <p:extLst>
      <p:ext uri="{BB962C8B-B14F-4D97-AF65-F5344CB8AC3E}">
        <p14:creationId xmlns:p14="http://schemas.microsoft.com/office/powerpoint/2010/main" val="408108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矩形 311">
            <a:extLst>
              <a:ext uri="{FF2B5EF4-FFF2-40B4-BE49-F238E27FC236}">
                <a16:creationId xmlns:a16="http://schemas.microsoft.com/office/drawing/2014/main" id="{AAAD22DD-B2D6-267B-9B7C-36A556A5AF61}"/>
              </a:ext>
            </a:extLst>
          </p:cNvPr>
          <p:cNvSpPr/>
          <p:nvPr/>
        </p:nvSpPr>
        <p:spPr>
          <a:xfrm rot="16200000">
            <a:off x="5245209" y="4863290"/>
            <a:ext cx="1890962" cy="168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5A0C6D7D-029E-59FA-7EE4-319DBA5C76CA}"/>
              </a:ext>
            </a:extLst>
          </p:cNvPr>
          <p:cNvSpPr/>
          <p:nvPr/>
        </p:nvSpPr>
        <p:spPr>
          <a:xfrm rot="16200000">
            <a:off x="5288222" y="3002837"/>
            <a:ext cx="1819755" cy="18288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AD1CE8AF-34DE-CDB0-6D70-2B0D81DB2DF7}"/>
              </a:ext>
            </a:extLst>
          </p:cNvPr>
          <p:cNvSpPr/>
          <p:nvPr/>
        </p:nvSpPr>
        <p:spPr>
          <a:xfrm>
            <a:off x="8178798" y="1811810"/>
            <a:ext cx="1888645" cy="1760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25F43A24-52E3-A637-EFF5-A20202B2F276}"/>
              </a:ext>
            </a:extLst>
          </p:cNvPr>
          <p:cNvSpPr/>
          <p:nvPr/>
        </p:nvSpPr>
        <p:spPr>
          <a:xfrm>
            <a:off x="6359044" y="1804981"/>
            <a:ext cx="1819755" cy="1828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6" name="矩形 305">
            <a:extLst>
              <a:ext uri="{FF2B5EF4-FFF2-40B4-BE49-F238E27FC236}">
                <a16:creationId xmlns:a16="http://schemas.microsoft.com/office/drawing/2014/main" id="{43ADC40A-4F19-4AFA-9F93-7B3B7E7E737B}"/>
              </a:ext>
            </a:extLst>
          </p:cNvPr>
          <p:cNvSpPr/>
          <p:nvPr/>
        </p:nvSpPr>
        <p:spPr>
          <a:xfrm>
            <a:off x="6440324" y="2184401"/>
            <a:ext cx="3657600" cy="37084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 Matrix</a:t>
            </a:r>
            <a:endParaRPr lang="zh-CN" altLang="en-US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57303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What If One Attention Matrix is larger than total On-Chip SRAM ?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1D17F79-D280-0A4F-33B5-FD984AE25C67}"/>
              </a:ext>
            </a:extLst>
          </p:cNvPr>
          <p:cNvGrpSpPr/>
          <p:nvPr/>
        </p:nvGrpSpPr>
        <p:grpSpPr>
          <a:xfrm>
            <a:off x="6439441" y="2184400"/>
            <a:ext cx="1739357" cy="1734176"/>
            <a:chOff x="5225675" y="2387418"/>
            <a:chExt cx="3983094" cy="3971230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BFCD0F2A-9184-B50B-3FA8-1894523FA01E}"/>
                </a:ext>
              </a:extLst>
            </p:cNvPr>
            <p:cNvGrpSpPr/>
            <p:nvPr/>
          </p:nvGrpSpPr>
          <p:grpSpPr>
            <a:xfrm>
              <a:off x="5225675" y="2387418"/>
              <a:ext cx="3983094" cy="3971230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91FF9F63-719C-DB09-52AF-BF0EC943057B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67" name="矩形 266">
                <a:extLst>
                  <a:ext uri="{FF2B5EF4-FFF2-40B4-BE49-F238E27FC236}">
                    <a16:creationId xmlns:a16="http://schemas.microsoft.com/office/drawing/2014/main" id="{AFE17273-D436-B28C-C655-CF97C4A69FC8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E738327A-5883-A38A-EE7E-E022BC763954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0F3BBAB3-595C-AD29-B40A-728D7A70B69F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CEDBE393-45A5-B4BF-765F-BF41ABC627A4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1" name="矩形 270">
                <a:extLst>
                  <a:ext uri="{FF2B5EF4-FFF2-40B4-BE49-F238E27FC236}">
                    <a16:creationId xmlns:a16="http://schemas.microsoft.com/office/drawing/2014/main" id="{BDCAEB16-2F66-589C-0DC7-DC1D6884354D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9A0AA47D-B63E-66F6-B3E7-D8C7B715C3F7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A246C9BA-AF03-AE15-7B81-6C097A740C4D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7BC77B42-D4CB-9F83-FDFD-A32174805B32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0EDC9FA3-6C21-7E0E-0034-31E13E5B34EF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E55D38CC-4D6D-2387-80BF-6B50C9FA8605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DA6A20E5-4D6F-5889-2A07-13C846253C1C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B6CA895C-D178-5446-066B-859ECB4F8DE1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80E3B37A-BBDC-663D-E92C-EAC0D785EC8B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BB6F52DD-871C-9FFC-BC5F-69B5B2C1465E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1E888C8E-3818-C350-695E-975E24FECEF9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52D15137-F71B-0DB1-2504-01AB25F536ED}"/>
                </a:ext>
              </a:extLst>
            </p:cNvPr>
            <p:cNvSpPr/>
            <p:nvPr/>
          </p:nvSpPr>
          <p:spPr>
            <a:xfrm>
              <a:off x="5343179" y="2499360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6E31419F-5031-B7D0-AB92-77E95649C025}"/>
                </a:ext>
              </a:extLst>
            </p:cNvPr>
            <p:cNvSpPr/>
            <p:nvPr/>
          </p:nvSpPr>
          <p:spPr>
            <a:xfrm>
              <a:off x="6354017" y="2499360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B5F2609A-DB67-5D72-1695-207C216BA666}"/>
                </a:ext>
              </a:extLst>
            </p:cNvPr>
            <p:cNvSpPr/>
            <p:nvPr/>
          </p:nvSpPr>
          <p:spPr>
            <a:xfrm>
              <a:off x="7364855" y="2499360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8D4D95C1-D6C3-3795-C21B-ACD72889B8F2}"/>
                </a:ext>
              </a:extLst>
            </p:cNvPr>
            <p:cNvSpPr/>
            <p:nvPr/>
          </p:nvSpPr>
          <p:spPr>
            <a:xfrm>
              <a:off x="8375693" y="2499360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FE674A89-6402-A9F0-B62B-2453544B8989}"/>
                </a:ext>
              </a:extLst>
            </p:cNvPr>
            <p:cNvSpPr/>
            <p:nvPr/>
          </p:nvSpPr>
          <p:spPr>
            <a:xfrm>
              <a:off x="5343179" y="3502764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C2D008A1-78B3-2114-DE3E-AE7D4BCF0CFA}"/>
                </a:ext>
              </a:extLst>
            </p:cNvPr>
            <p:cNvSpPr/>
            <p:nvPr/>
          </p:nvSpPr>
          <p:spPr>
            <a:xfrm>
              <a:off x="6354017" y="3502764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535F89-1CA6-793D-FFE1-28C89B7B709C}"/>
                </a:ext>
              </a:extLst>
            </p:cNvPr>
            <p:cNvSpPr/>
            <p:nvPr/>
          </p:nvSpPr>
          <p:spPr>
            <a:xfrm>
              <a:off x="7364855" y="3502764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4B2BD285-CBF0-D1F1-C4C6-87699FB9F24D}"/>
                </a:ext>
              </a:extLst>
            </p:cNvPr>
            <p:cNvSpPr/>
            <p:nvPr/>
          </p:nvSpPr>
          <p:spPr>
            <a:xfrm>
              <a:off x="8375693" y="3502764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D95B34F5-A7A9-A333-31F3-80716F25A24B}"/>
                </a:ext>
              </a:extLst>
            </p:cNvPr>
            <p:cNvSpPr/>
            <p:nvPr/>
          </p:nvSpPr>
          <p:spPr>
            <a:xfrm>
              <a:off x="5343179" y="4506168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B289EF15-5CE3-019C-5EC4-D2CEDCF1DD28}"/>
                </a:ext>
              </a:extLst>
            </p:cNvPr>
            <p:cNvSpPr/>
            <p:nvPr/>
          </p:nvSpPr>
          <p:spPr>
            <a:xfrm>
              <a:off x="6354017" y="4506168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21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F854465B-A0A0-E9DE-C76C-9CEEBA6E5B3F}"/>
                </a:ext>
              </a:extLst>
            </p:cNvPr>
            <p:cNvSpPr/>
            <p:nvPr/>
          </p:nvSpPr>
          <p:spPr>
            <a:xfrm>
              <a:off x="7364855" y="4506168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02BB1FA2-574C-657A-579A-81E3CD53F3C1}"/>
                </a:ext>
              </a:extLst>
            </p:cNvPr>
            <p:cNvSpPr/>
            <p:nvPr/>
          </p:nvSpPr>
          <p:spPr>
            <a:xfrm>
              <a:off x="8375693" y="4506168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669FA96B-3553-3062-81E9-2CCC61B9F54A}"/>
                </a:ext>
              </a:extLst>
            </p:cNvPr>
            <p:cNvSpPr/>
            <p:nvPr/>
          </p:nvSpPr>
          <p:spPr>
            <a:xfrm>
              <a:off x="5343179" y="5509572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4EC92C52-85D3-9C57-5123-04CE143C42E0}"/>
                </a:ext>
              </a:extLst>
            </p:cNvPr>
            <p:cNvSpPr/>
            <p:nvPr/>
          </p:nvSpPr>
          <p:spPr>
            <a:xfrm>
              <a:off x="6354017" y="5509572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1932BC92-38B4-C93F-7A01-53F65EADFFCC}"/>
                </a:ext>
              </a:extLst>
            </p:cNvPr>
            <p:cNvSpPr/>
            <p:nvPr/>
          </p:nvSpPr>
          <p:spPr>
            <a:xfrm>
              <a:off x="7364855" y="5509572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78FC85A0-3053-35B6-167E-89E572C210A0}"/>
                </a:ext>
              </a:extLst>
            </p:cNvPr>
            <p:cNvSpPr/>
            <p:nvPr/>
          </p:nvSpPr>
          <p:spPr>
            <a:xfrm>
              <a:off x="8375693" y="5509572"/>
              <a:ext cx="747756" cy="74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r>
                <a:rPr lang="en-US" altLang="zh-CN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303" name="Content Placeholder 2">
            <a:extLst>
              <a:ext uri="{FF2B5EF4-FFF2-40B4-BE49-F238E27FC236}">
                <a16:creationId xmlns:a16="http://schemas.microsoft.com/office/drawing/2014/main" id="{4D83D255-6A6F-BD0A-C6A3-4895AF76E6B8}"/>
              </a:ext>
            </a:extLst>
          </p:cNvPr>
          <p:cNvSpPr txBox="1">
            <a:spLocks/>
          </p:cNvSpPr>
          <p:nvPr/>
        </p:nvSpPr>
        <p:spPr>
          <a:xfrm>
            <a:off x="316500" y="965199"/>
            <a:ext cx="5797655" cy="536448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zh-CN" sz="1977" dirty="0"/>
              <a:t>Total On-Chip TCDM(L1) Storage to cover one </a:t>
            </a:r>
            <a:r>
              <a:rPr lang="en-US" altLang="zh-CN" sz="1977" b="1" i="1" dirty="0"/>
              <a:t>S^2 </a:t>
            </a:r>
            <a:r>
              <a:rPr lang="en-US" altLang="zh-CN" sz="1977" dirty="0"/>
              <a:t>attention matrix</a:t>
            </a:r>
          </a:p>
          <a:p>
            <a:pPr lvl="2">
              <a:defRPr/>
            </a:pPr>
            <a:r>
              <a:rPr lang="en-US" altLang="zh-CN" sz="1765" dirty="0"/>
              <a:t>For </a:t>
            </a:r>
            <a:r>
              <a:rPr lang="en-US" altLang="zh-CN" sz="1765" b="1" i="1" dirty="0"/>
              <a:t>S</a:t>
            </a:r>
            <a:r>
              <a:rPr lang="en-US" altLang="zh-CN" sz="1765" dirty="0"/>
              <a:t> = 4096, On-Chip L1 &gt; 32MB</a:t>
            </a:r>
          </a:p>
          <a:p>
            <a:pPr lvl="1">
              <a:defRPr/>
            </a:pPr>
            <a:r>
              <a:rPr lang="en-US" altLang="zh-CN" sz="1977" dirty="0"/>
              <a:t>If </a:t>
            </a:r>
            <a:r>
              <a:rPr lang="en-US" altLang="zh-CN" sz="2000" b="1" i="1" dirty="0"/>
              <a:t>S</a:t>
            </a:r>
            <a:r>
              <a:rPr lang="en-US" altLang="zh-CN" sz="2000" dirty="0"/>
              <a:t> = 8192, , On-Chip L1 = 32MB</a:t>
            </a:r>
          </a:p>
          <a:p>
            <a:pPr lvl="2">
              <a:defRPr/>
            </a:pPr>
            <a:r>
              <a:rPr lang="en-US" altLang="zh-CN" sz="1765" dirty="0"/>
              <a:t>Let’s do </a:t>
            </a:r>
            <a:r>
              <a:rPr lang="en-US" altLang="zh-CN" sz="1765" dirty="0" err="1"/>
              <a:t>FlashAttention</a:t>
            </a:r>
            <a:r>
              <a:rPr lang="en-US" altLang="zh-CN" sz="1765" dirty="0"/>
              <a:t> + </a:t>
            </a:r>
            <a:r>
              <a:rPr lang="en-US" altLang="zh-CN" sz="1765" dirty="0" err="1"/>
              <a:t>FlattenAttention</a:t>
            </a:r>
            <a:endParaRPr lang="en-US" altLang="zh-CN" sz="1765" dirty="0"/>
          </a:p>
          <a:p>
            <a:pPr lvl="2">
              <a:defRPr/>
            </a:pPr>
            <a:r>
              <a:rPr lang="en-US" altLang="zh-CN" sz="1765" dirty="0" err="1"/>
              <a:t>FlashAttention</a:t>
            </a:r>
            <a:r>
              <a:rPr lang="en-US" altLang="zh-CN" sz="1765" dirty="0"/>
              <a:t> fuse attention kernels when on-chip SRAM is limited</a:t>
            </a:r>
          </a:p>
          <a:p>
            <a:pPr lvl="3">
              <a:defRPr/>
            </a:pPr>
            <a:r>
              <a:rPr lang="en-US" altLang="zh-CN" sz="1400" dirty="0"/>
              <a:t>Fusing QK </a:t>
            </a:r>
            <a:r>
              <a:rPr lang="en-US" altLang="zh-CN" sz="1400" dirty="0" err="1"/>
              <a:t>matmul</a:t>
            </a:r>
            <a:r>
              <a:rPr lang="en-US" altLang="zh-CN" sz="1400" dirty="0"/>
              <a:t>, SoftMax, SV </a:t>
            </a:r>
            <a:r>
              <a:rPr lang="en-US" altLang="zh-CN" sz="1400" dirty="0" err="1"/>
              <a:t>matmul</a:t>
            </a:r>
            <a:r>
              <a:rPr lang="en-US" altLang="zh-CN" sz="1400" dirty="0"/>
              <a:t> </a:t>
            </a:r>
            <a:r>
              <a:rPr lang="en-US" altLang="zh-CN" sz="1400" dirty="0" err="1"/>
              <a:t>kenels</a:t>
            </a:r>
            <a:endParaRPr lang="en-US" altLang="zh-CN" sz="1400" dirty="0"/>
          </a:p>
          <a:p>
            <a:pPr lvl="3">
              <a:defRPr/>
            </a:pPr>
            <a:r>
              <a:rPr lang="en-US" altLang="zh-CN" sz="1400" dirty="0"/>
              <a:t>Need fewer extra steps to iteratively update output</a:t>
            </a:r>
          </a:p>
          <a:p>
            <a:pPr lvl="2">
              <a:defRPr/>
            </a:pPr>
            <a:r>
              <a:rPr lang="en-US" altLang="zh-CN" sz="1770" dirty="0" err="1"/>
              <a:t>FlattenAttention</a:t>
            </a:r>
            <a:r>
              <a:rPr lang="en-US" altLang="zh-CN" sz="1770" dirty="0"/>
              <a:t> here we proposed is to leverage all on-chip SRAM for attention process, instead of limited within single cluster’s L1</a:t>
            </a:r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A304B0A6-3671-4BE2-B180-255ED01B8815}"/>
              </a:ext>
            </a:extLst>
          </p:cNvPr>
          <p:cNvSpPr/>
          <p:nvPr/>
        </p:nvSpPr>
        <p:spPr>
          <a:xfrm>
            <a:off x="6359044" y="1804981"/>
            <a:ext cx="3708400" cy="182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endParaRPr lang="zh-CN" altLang="en-US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19533C78-28AA-BFB9-EEF8-5D6FDEF52AAB}"/>
              </a:ext>
            </a:extLst>
          </p:cNvPr>
          <p:cNvSpPr/>
          <p:nvPr/>
        </p:nvSpPr>
        <p:spPr>
          <a:xfrm rot="16200000">
            <a:off x="4333240" y="3947161"/>
            <a:ext cx="3708400" cy="182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CC1C8EA3-75FA-A1B7-FADC-B2435A56B00C}"/>
              </a:ext>
            </a:extLst>
          </p:cNvPr>
          <p:cNvSpPr/>
          <p:nvPr/>
        </p:nvSpPr>
        <p:spPr>
          <a:xfrm rot="16200000">
            <a:off x="8811846" y="3947161"/>
            <a:ext cx="3708400" cy="1828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endParaRPr lang="zh-CN" altLang="en-US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Benefits of The Proposed Dataflow Scheduling for MHA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FE7E4EB-441F-F90D-62E8-83C19FE64D2D}"/>
              </a:ext>
            </a:extLst>
          </p:cNvPr>
          <p:cNvSpPr txBox="1">
            <a:spLocks/>
          </p:cNvSpPr>
          <p:nvPr/>
        </p:nvSpPr>
        <p:spPr>
          <a:xfrm>
            <a:off x="316500" y="782318"/>
            <a:ext cx="6591998" cy="536448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Make Attention Compute Bound: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We leverage the on-chip Mem resources with explicit SW management and</a:t>
            </a:r>
            <a:r>
              <a:rPr lang="zh-CN" altLang="en-US" sz="1977" dirty="0"/>
              <a:t> </a:t>
            </a:r>
            <a:r>
              <a:rPr lang="en-US" altLang="zh-CN" sz="1977" dirty="0" err="1"/>
              <a:t>NoC</a:t>
            </a:r>
            <a:r>
              <a:rPr lang="en-US" altLang="zh-CN" sz="1977" dirty="0"/>
              <a:t> collective</a:t>
            </a:r>
            <a:r>
              <a:rPr lang="zh-CN" altLang="en-US" sz="1977" dirty="0"/>
              <a:t> </a:t>
            </a:r>
            <a:r>
              <a:rPr lang="en-US" altLang="zh-CN" sz="1977" dirty="0"/>
              <a:t>operations, we can: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Buffer whole attention matrix on-chip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Fully fusing </a:t>
            </a:r>
            <a:r>
              <a:rPr lang="en-US" altLang="zh-CN" sz="1765" dirty="0" err="1"/>
              <a:t>QK_matmul</a:t>
            </a:r>
            <a:r>
              <a:rPr lang="en-US" altLang="zh-CN" sz="1765" dirty="0"/>
              <a:t>, SoftMax, </a:t>
            </a:r>
            <a:r>
              <a:rPr lang="en-US" altLang="zh-CN" sz="1765" dirty="0" err="1"/>
              <a:t>SV_matmul</a:t>
            </a:r>
            <a:r>
              <a:rPr lang="en-US" altLang="zh-CN" sz="1765" dirty="0"/>
              <a:t> kernels</a:t>
            </a:r>
          </a:p>
          <a:p>
            <a:pPr lvl="3" indent="-304795">
              <a:spcBef>
                <a:spcPts val="1270"/>
              </a:spcBef>
              <a:defRPr/>
            </a:pPr>
            <a:r>
              <a:rPr lang="en-US" altLang="zh-CN" sz="1600" dirty="0"/>
              <a:t>Memory bound -&gt; compute bound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Could even better than </a:t>
            </a:r>
            <a:r>
              <a:rPr lang="en-US" altLang="zh-CN" sz="1977" dirty="0" err="1"/>
              <a:t>FlashAttention</a:t>
            </a:r>
            <a:endParaRPr lang="en-US" altLang="zh-CN" sz="1977" dirty="0"/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800" dirty="0" err="1"/>
              <a:t>FlashAttetion</a:t>
            </a:r>
            <a:r>
              <a:rPr lang="en-US" altLang="zh-CN" sz="1800" dirty="0"/>
              <a:t> is still Memory bound on A100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800" dirty="0"/>
              <a:t>SoftHier Arch has similar on-chip mem and HBM BW vs A100</a:t>
            </a:r>
            <a:endParaRPr lang="en-US" altLang="zh-CN" sz="2235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286A1D-4519-B550-70C8-99DFD44EF5A2}"/>
              </a:ext>
            </a:extLst>
          </p:cNvPr>
          <p:cNvGrpSpPr/>
          <p:nvPr/>
        </p:nvGrpSpPr>
        <p:grpSpPr>
          <a:xfrm>
            <a:off x="7026443" y="965199"/>
            <a:ext cx="3842278" cy="3073822"/>
            <a:chOff x="8354881" y="3913381"/>
            <a:chExt cx="2744845" cy="21958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DB1F73-F754-3863-1B07-2A060990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4881" y="3913381"/>
              <a:ext cx="2744845" cy="219587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361A38-93A4-3154-E5B7-2BB522AC2A2E}"/>
                </a:ext>
              </a:extLst>
            </p:cNvPr>
            <p:cNvSpPr/>
            <p:nvPr/>
          </p:nvSpPr>
          <p:spPr>
            <a:xfrm>
              <a:off x="10638702" y="4805634"/>
              <a:ext cx="381184" cy="486034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BEEB6F-B2D3-9A24-451F-5175B82D5199}"/>
                </a:ext>
              </a:extLst>
            </p:cNvPr>
            <p:cNvSpPr/>
            <p:nvPr/>
          </p:nvSpPr>
          <p:spPr>
            <a:xfrm>
              <a:off x="10634285" y="5585389"/>
              <a:ext cx="381184" cy="2873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BEA4E80-4ED7-59D6-47C2-B41CCFE66D75}"/>
              </a:ext>
            </a:extLst>
          </p:cNvPr>
          <p:cNvSpPr/>
          <p:nvPr/>
        </p:nvSpPr>
        <p:spPr>
          <a:xfrm>
            <a:off x="7613583" y="1049307"/>
            <a:ext cx="2021306" cy="3176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9" name="Picture 2" descr="Apple celebrates World Emoji Day - Apple (AU)">
            <a:extLst>
              <a:ext uri="{FF2B5EF4-FFF2-40B4-BE49-F238E27FC236}">
                <a16:creationId xmlns:a16="http://schemas.microsoft.com/office/drawing/2014/main" id="{AE136E33-BA2A-054D-5055-9129883F3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4" t="11474" r="11466" b="57566"/>
          <a:stretch/>
        </p:blipFill>
        <p:spPr bwMode="auto">
          <a:xfrm>
            <a:off x="10868721" y="3318353"/>
            <a:ext cx="385121" cy="3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unglasses Emoji [Free Download Cool Emoji] | Emoji Island">
            <a:extLst>
              <a:ext uri="{FF2B5EF4-FFF2-40B4-BE49-F238E27FC236}">
                <a16:creationId xmlns:a16="http://schemas.microsoft.com/office/drawing/2014/main" id="{41CD3A42-E3AE-0C02-F3F7-637225D4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735" y="2378814"/>
            <a:ext cx="351107" cy="3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301260-0C38-1EBD-0630-C2A6392F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49" y="4751903"/>
            <a:ext cx="5229955" cy="174331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9390376-8BCF-F37B-968F-014B9105FC4B}"/>
              </a:ext>
            </a:extLst>
          </p:cNvPr>
          <p:cNvSpPr/>
          <p:nvPr/>
        </p:nvSpPr>
        <p:spPr>
          <a:xfrm>
            <a:off x="3715351" y="5108037"/>
            <a:ext cx="2021306" cy="5804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390474-D645-38C7-6DD9-A6328FD02BE5}"/>
              </a:ext>
            </a:extLst>
          </p:cNvPr>
          <p:cNvSpPr txBox="1"/>
          <p:nvPr/>
        </p:nvSpPr>
        <p:spPr>
          <a:xfrm>
            <a:off x="5705041" y="5254230"/>
            <a:ext cx="546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On A100 GPU -&gt; Peak CUDA core perf = 6912 GFLOPS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2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We Still Need Some HW Extensions on SoftHier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FE7E4EB-441F-F90D-62E8-83C19FE64D2D}"/>
              </a:ext>
            </a:extLst>
          </p:cNvPr>
          <p:cNvSpPr txBox="1">
            <a:spLocks/>
          </p:cNvSpPr>
          <p:nvPr/>
        </p:nvSpPr>
        <p:spPr>
          <a:xfrm>
            <a:off x="316500" y="782318"/>
            <a:ext cx="7730220" cy="536448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HW Extension in Progress: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Matrix Transpose Solution: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1. Matrix Transpose engine in each cluster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2. DMA transpose load/store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3. Extend to RedMule to support storing the transposed output matrix.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Vector Engine in Cluster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For vector operations in SoftMax (max, sum, exp).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 err="1"/>
              <a:t>NoC</a:t>
            </a:r>
            <a:r>
              <a:rPr lang="en-US" altLang="zh-CN" sz="1977" dirty="0"/>
              <a:t> support for collective operations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Broadcast </a:t>
            </a:r>
            <a:r>
              <a:rPr lang="en-US" altLang="zh-CN" sz="1765"/>
              <a:t>and Reduction</a:t>
            </a:r>
            <a:endParaRPr lang="en-US" altLang="zh-CN" sz="1765" dirty="0"/>
          </a:p>
        </p:txBody>
      </p:sp>
    </p:spTree>
    <p:extLst>
      <p:ext uri="{BB962C8B-B14F-4D97-AF65-F5344CB8AC3E}">
        <p14:creationId xmlns:p14="http://schemas.microsoft.com/office/powerpoint/2010/main" val="7158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30a20660990_0_0"/>
          <p:cNvSpPr txBox="1">
            <a:spLocks noGrp="1"/>
          </p:cNvSpPr>
          <p:nvPr>
            <p:ph type="title"/>
          </p:nvPr>
        </p:nvSpPr>
        <p:spPr>
          <a:xfrm>
            <a:off x="381484" y="1723799"/>
            <a:ext cx="109572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Calibri"/>
              <a:buNone/>
            </a:pPr>
            <a:r>
              <a:rPr lang="en-US"/>
              <a:t>SoftHier Progress Update</a:t>
            </a:r>
            <a:endParaRPr/>
          </a:p>
        </p:txBody>
      </p:sp>
      <p:sp>
        <p:nvSpPr>
          <p:cNvPr id="2393" name="Google Shape;2393;g30a20660990_0_0"/>
          <p:cNvSpPr txBox="1">
            <a:spLocks noGrp="1"/>
          </p:cNvSpPr>
          <p:nvPr>
            <p:ph type="body" idx="2"/>
          </p:nvPr>
        </p:nvSpPr>
        <p:spPr>
          <a:xfrm>
            <a:off x="381487" y="3441348"/>
            <a:ext cx="6095700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90"/>
              <a:buNone/>
            </a:pPr>
            <a:r>
              <a:rPr lang="en-US" b="1" dirty="0"/>
              <a:t>Thomas Benz</a:t>
            </a:r>
            <a:r>
              <a:rPr lang="en-US" dirty="0"/>
              <a:t>		</a:t>
            </a:r>
            <a:r>
              <a:rPr lang="en-US" dirty="0">
                <a:hlinkClick r:id="rId3"/>
              </a:rPr>
              <a:t>tbenz@iis.ee.ethz.ch</a:t>
            </a:r>
            <a:endParaRPr lang="en-US" altLang="zh-C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9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0a20660990_0_5"/>
          <p:cNvSpPr txBox="1">
            <a:spLocks noGrp="1"/>
          </p:cNvSpPr>
          <p:nvPr>
            <p:ph type="body" idx="1"/>
          </p:nvPr>
        </p:nvSpPr>
        <p:spPr>
          <a:xfrm>
            <a:off x="316497" y="991350"/>
            <a:ext cx="10667400" cy="5524500"/>
          </a:xfrm>
          <a:prstGeom prst="rect">
            <a:avLst/>
          </a:prstGeom>
        </p:spPr>
        <p:txBody>
          <a:bodyPr spcFirstLastPara="1" wrap="square" lIns="0" tIns="46800" rIns="0" bIns="45700" anchor="t" anchorCtr="0">
            <a:noAutofit/>
          </a:bodyPr>
          <a:lstStyle/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DMA transposition engine</a:t>
            </a:r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2 different RTL versions available</a:t>
            </a:r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Standalone</a:t>
            </a:r>
            <a:endParaRPr dirty="0"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Cluster-local</a:t>
            </a:r>
            <a:endParaRPr dirty="0"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Modeling in GVSoC to evaluate best configuration</a:t>
            </a:r>
            <a:br>
              <a:rPr lang="en-US" dirty="0"/>
            </a:br>
            <a:endParaRPr dirty="0"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RTL synthesis and model creation of key interconnect components</a:t>
            </a:r>
            <a:endParaRPr dirty="0"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Start with </a:t>
            </a:r>
            <a:r>
              <a:rPr lang="en-US" dirty="0" err="1"/>
              <a:t>iDMA</a:t>
            </a:r>
            <a:r>
              <a:rPr lang="en-US" dirty="0"/>
              <a:t> model</a:t>
            </a:r>
            <a:endParaRPr dirty="0"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Work ongoing</a:t>
            </a:r>
            <a:endParaRPr dirty="0"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Expand RTL/model to &gt;1024-bit-wide buses</a:t>
            </a:r>
            <a:endParaRPr dirty="0"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Once successful:</a:t>
            </a:r>
            <a:endParaRPr dirty="0"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Transposition engine and cluster model</a:t>
            </a:r>
            <a:endParaRPr dirty="0"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 err="1"/>
              <a:t>FlooNoC</a:t>
            </a:r>
            <a:r>
              <a:rPr lang="en-US" dirty="0"/>
              <a:t> model</a:t>
            </a:r>
          </a:p>
          <a:p>
            <a:pPr marL="0" lvl="0" indent="0" algn="l" rtl="0">
              <a:spcBef>
                <a:spcPts val="127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1" name="Google Shape;2401;g30a20660990_0_5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500" cy="30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77DCD4F0-EF08-8B0A-09CB-1C519378683C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638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Overall Update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Workload Description and SoftHier Arch Constraints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FE7E4EB-441F-F90D-62E8-83C19FE64D2D}"/>
              </a:ext>
            </a:extLst>
          </p:cNvPr>
          <p:cNvSpPr txBox="1">
            <a:spLocks/>
          </p:cNvSpPr>
          <p:nvPr/>
        </p:nvSpPr>
        <p:spPr>
          <a:xfrm>
            <a:off x="316500" y="965199"/>
            <a:ext cx="5797655" cy="536448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Workload Description: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LLama3-70b, INT16/FP16/BF16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in prompt/prefill stage of LLM,</a:t>
            </a:r>
            <a:r>
              <a:rPr lang="zh-CN" altLang="en-US" sz="1977" dirty="0"/>
              <a:t> </a:t>
            </a:r>
            <a:r>
              <a:rPr lang="en-US" altLang="zh-CN" sz="1977" dirty="0"/>
              <a:t>batch</a:t>
            </a:r>
            <a:r>
              <a:rPr lang="zh-CN" altLang="en-US" sz="1977" dirty="0"/>
              <a:t> </a:t>
            </a:r>
            <a:r>
              <a:rPr lang="en-US" altLang="zh-CN" sz="1977" dirty="0"/>
              <a:t>size=1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No KV Cache discussion here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MHA of each layer (Parameter </a:t>
            </a:r>
            <a:r>
              <a:rPr lang="en-US" altLang="zh-CN" sz="1977" b="1" i="1" dirty="0"/>
              <a:t>S,E,H,D</a:t>
            </a:r>
            <a:r>
              <a:rPr lang="en-US" altLang="zh-CN" sz="1977" dirty="0"/>
              <a:t>)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Assume Input is </a:t>
            </a:r>
            <a:r>
              <a:rPr lang="en-US" altLang="zh-CN" sz="1765" i="1" dirty="0"/>
              <a:t>already normalized</a:t>
            </a:r>
          </a:p>
          <a:p>
            <a:pPr>
              <a:defRPr/>
            </a:pPr>
            <a:r>
              <a:rPr lang="en-US" altLang="zh-CN" sz="2400" dirty="0"/>
              <a:t>SoftHier Arch Constraints</a:t>
            </a:r>
          </a:p>
          <a:p>
            <a:pPr lvl="1">
              <a:defRPr/>
            </a:pPr>
            <a:r>
              <a:rPr lang="en-US" altLang="zh-CN" sz="1977" dirty="0"/>
              <a:t>Squared Mesh: </a:t>
            </a:r>
            <a:r>
              <a:rPr lang="en-US" altLang="zh-CN" sz="1977" b="1" i="1" dirty="0"/>
              <a:t>N^2</a:t>
            </a:r>
            <a:r>
              <a:rPr lang="en-US" altLang="zh-CN" sz="1977" dirty="0"/>
              <a:t> Clusters</a:t>
            </a:r>
          </a:p>
          <a:p>
            <a:pPr lvl="1">
              <a:defRPr/>
            </a:pPr>
            <a:r>
              <a:rPr lang="en-US" altLang="zh-CN" sz="1977" dirty="0"/>
              <a:t>Two HBM Stacks on West and North edge</a:t>
            </a:r>
          </a:p>
          <a:p>
            <a:pPr lvl="2">
              <a:defRPr/>
            </a:pPr>
            <a:r>
              <a:rPr lang="en-US" altLang="zh-CN" sz="1800" b="1" i="1" dirty="0"/>
              <a:t>N</a:t>
            </a:r>
            <a:r>
              <a:rPr lang="en-US" altLang="zh-CN" sz="1800" dirty="0"/>
              <a:t>  channels on each stack</a:t>
            </a:r>
            <a:endParaRPr lang="en-US" altLang="zh-CN" sz="1765" dirty="0"/>
          </a:p>
        </p:txBody>
      </p: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9CF554D5-3122-B6E5-EA62-99D64A558CE7}"/>
              </a:ext>
            </a:extLst>
          </p:cNvPr>
          <p:cNvGrpSpPr/>
          <p:nvPr/>
        </p:nvGrpSpPr>
        <p:grpSpPr>
          <a:xfrm>
            <a:off x="5689084" y="667330"/>
            <a:ext cx="4791000" cy="2778026"/>
            <a:chOff x="5661365" y="698063"/>
            <a:chExt cx="4791000" cy="277802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BE1362-48F2-D575-E1E5-3A76D67C6337}"/>
                </a:ext>
              </a:extLst>
            </p:cNvPr>
            <p:cNvSpPr/>
            <p:nvPr/>
          </p:nvSpPr>
          <p:spPr>
            <a:xfrm>
              <a:off x="7790900" y="1046480"/>
              <a:ext cx="1698540" cy="8178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Input</a:t>
              </a:r>
              <a:endParaRPr lang="zh-CN" altLang="en-US" sz="2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FD674B4C-752D-CE80-CA90-ABB7D61B2EBA}"/>
                </a:ext>
              </a:extLst>
            </p:cNvPr>
            <p:cNvCxnSpPr/>
            <p:nvPr/>
          </p:nvCxnSpPr>
          <p:spPr>
            <a:xfrm>
              <a:off x="7790900" y="965200"/>
              <a:ext cx="17145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F439447-A258-73FF-7841-B8571F83CF1F}"/>
                </a:ext>
              </a:extLst>
            </p:cNvPr>
            <p:cNvSpPr txBox="1"/>
            <p:nvPr/>
          </p:nvSpPr>
          <p:spPr>
            <a:xfrm>
              <a:off x="7549303" y="698063"/>
              <a:ext cx="2079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E: </a:t>
              </a:r>
              <a:r>
                <a:rPr lang="en-US" altLang="zh-CN" sz="1400" b="1" dirty="0" err="1"/>
                <a:t>Embeding</a:t>
              </a:r>
              <a:r>
                <a:rPr lang="en-US" altLang="zh-CN" sz="1400" b="1" dirty="0"/>
                <a:t> Length=4096</a:t>
              </a:r>
              <a:endParaRPr lang="zh-CN" altLang="en-US" sz="1400" b="1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B6FA162-B3C0-1160-7DCD-75D0534BE497}"/>
                </a:ext>
              </a:extLst>
            </p:cNvPr>
            <p:cNvCxnSpPr>
              <a:cxnSpLocks/>
            </p:cNvCxnSpPr>
            <p:nvPr/>
          </p:nvCxnSpPr>
          <p:spPr>
            <a:xfrm>
              <a:off x="7696200" y="1053465"/>
              <a:ext cx="0" cy="8039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54BDDD0-2A04-6DBA-DABB-A0DBC193B2D0}"/>
                </a:ext>
              </a:extLst>
            </p:cNvPr>
            <p:cNvSpPr txBox="1"/>
            <p:nvPr/>
          </p:nvSpPr>
          <p:spPr>
            <a:xfrm>
              <a:off x="5661365" y="1376984"/>
              <a:ext cx="19946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S: Sequence Length&lt;4096</a:t>
              </a:r>
              <a:endParaRPr lang="zh-CN" altLang="en-US" sz="1400" b="1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08F0AC5-E4C1-8384-B584-17915B5DCB2C}"/>
                </a:ext>
              </a:extLst>
            </p:cNvPr>
            <p:cNvSpPr/>
            <p:nvPr/>
          </p:nvSpPr>
          <p:spPr>
            <a:xfrm>
              <a:off x="9785520" y="1743076"/>
              <a:ext cx="666845" cy="67944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MHA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82A771-4978-98A8-E1D1-13B5950EFF84}"/>
                </a:ext>
              </a:extLst>
            </p:cNvPr>
            <p:cNvSpPr txBox="1"/>
            <p:nvPr/>
          </p:nvSpPr>
          <p:spPr>
            <a:xfrm>
              <a:off x="7736417" y="1837350"/>
              <a:ext cx="19946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D: Head Dimension = 128</a:t>
              </a:r>
            </a:p>
            <a:p>
              <a:r>
                <a:rPr lang="en-US" altLang="zh-CN" sz="1400" b="1" dirty="0"/>
                <a:t>H: Head Number = 32 </a:t>
              </a:r>
              <a:endParaRPr lang="zh-CN" altLang="en-US" sz="1400" b="1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305126-7524-9E3B-2063-C9518E95D11D}"/>
                </a:ext>
              </a:extLst>
            </p:cNvPr>
            <p:cNvSpPr/>
            <p:nvPr/>
          </p:nvSpPr>
          <p:spPr>
            <a:xfrm>
              <a:off x="7793369" y="2312246"/>
              <a:ext cx="1696071" cy="8178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Output</a:t>
              </a:r>
              <a:endParaRPr lang="zh-CN" altLang="en-US" sz="2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5F4C5A9-2912-75EC-3980-C88C1847398D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9489440" y="1455420"/>
              <a:ext cx="403860" cy="3522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6FF6980-52A2-FB60-DED0-0441F16D0A5E}"/>
                </a:ext>
              </a:extLst>
            </p:cNvPr>
            <p:cNvCxnSpPr>
              <a:endCxn id="20" idx="3"/>
            </p:cNvCxnSpPr>
            <p:nvPr/>
          </p:nvCxnSpPr>
          <p:spPr>
            <a:xfrm flipH="1">
              <a:off x="9489440" y="2360570"/>
              <a:ext cx="344593" cy="3606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B613071-3559-EA7F-47B7-7C15041AEBAC}"/>
                </a:ext>
              </a:extLst>
            </p:cNvPr>
            <p:cNvCxnSpPr>
              <a:cxnSpLocks/>
            </p:cNvCxnSpPr>
            <p:nvPr/>
          </p:nvCxnSpPr>
          <p:spPr>
            <a:xfrm>
              <a:off x="7696200" y="2319230"/>
              <a:ext cx="0" cy="8039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2B96AF0-C0BD-C276-982E-76DBB5417852}"/>
                </a:ext>
              </a:extLst>
            </p:cNvPr>
            <p:cNvSpPr txBox="1"/>
            <p:nvPr/>
          </p:nvSpPr>
          <p:spPr>
            <a:xfrm>
              <a:off x="7437684" y="2540878"/>
              <a:ext cx="3019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S</a:t>
              </a:r>
              <a:endParaRPr lang="zh-CN" altLang="en-US" sz="1400" b="1" dirty="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08ED52D-5888-98DB-E8B6-9E1B416A18B2}"/>
                </a:ext>
              </a:extLst>
            </p:cNvPr>
            <p:cNvCxnSpPr/>
            <p:nvPr/>
          </p:nvCxnSpPr>
          <p:spPr>
            <a:xfrm>
              <a:off x="7790900" y="3168312"/>
              <a:ext cx="17145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65E505D-C3C2-3394-DF2C-37CAB32044AE}"/>
                </a:ext>
              </a:extLst>
            </p:cNvPr>
            <p:cNvSpPr txBox="1"/>
            <p:nvPr/>
          </p:nvSpPr>
          <p:spPr>
            <a:xfrm>
              <a:off x="8475368" y="3168312"/>
              <a:ext cx="2583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E</a:t>
              </a:r>
              <a:endParaRPr lang="zh-CN" altLang="en-US" sz="1400" b="1" dirty="0"/>
            </a:p>
          </p:txBody>
        </p: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4B43E8D6-3B42-2C54-F778-E809511004E4}"/>
                </a:ext>
              </a:extLst>
            </p:cNvPr>
            <p:cNvSpPr txBox="1"/>
            <p:nvPr/>
          </p:nvSpPr>
          <p:spPr>
            <a:xfrm>
              <a:off x="6093835" y="1928911"/>
              <a:ext cx="1372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/>
                <a:t>Note:  E = D*H</a:t>
              </a:r>
              <a:endParaRPr lang="zh-CN" altLang="en-US" sz="1400" b="1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EB084BF-18EE-F9DC-C247-CB18DB5885AD}"/>
              </a:ext>
            </a:extLst>
          </p:cNvPr>
          <p:cNvGrpSpPr/>
          <p:nvPr/>
        </p:nvGrpSpPr>
        <p:grpSpPr>
          <a:xfrm>
            <a:off x="6196318" y="3322200"/>
            <a:ext cx="5931189" cy="3501678"/>
            <a:chOff x="5688735" y="743063"/>
            <a:chExt cx="6417961" cy="378906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EC960B4-CCD6-698A-6A7D-B3F3A7C494B2}"/>
                </a:ext>
              </a:extLst>
            </p:cNvPr>
            <p:cNvGrpSpPr/>
            <p:nvPr/>
          </p:nvGrpSpPr>
          <p:grpSpPr>
            <a:xfrm>
              <a:off x="6119070" y="1614508"/>
              <a:ext cx="2549392" cy="2541798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0C9E7F8-19E1-9E15-E2DC-D46BBA40A2BC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5B784E62-6F0C-5A36-F690-CCD26D097D7A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952B61A4-88AE-4E93-489B-4509A65FB271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8893B36D-A5E8-98A0-DD89-89EA43886DB8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51A2CA28-566C-1674-1B0F-87EA54D47071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B2BF0987-0C59-B0D9-D4A9-50C7340DE7FE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01C1B323-7CBB-11D6-7D64-F43AAC196E6A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08BE0E79-2C80-01DE-057D-10071999F759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BEDB1516-7F66-6ADE-19BD-462D7A3E8C33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C766A03-4814-D5A0-14BB-440CAADFADD6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60211CB3-29A5-3A91-2B91-E5EFEE364651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34CCED8C-01C7-A444-DEA7-395EC2C086C7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D096CAA0-821E-4DBE-E72C-FCA2BCBAC7A7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CB41B8A-9141-1C5C-AC26-4A23C34D8CF9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1EBD764F-041C-4296-55DA-D6600E7B86A8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B2478F03-DAF2-EFEE-F4C4-6A84D4A1F634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B7434AA-7FB5-E0CE-5392-1C523F4BF898}"/>
                </a:ext>
              </a:extLst>
            </p:cNvPr>
            <p:cNvGrpSpPr/>
            <p:nvPr/>
          </p:nvGrpSpPr>
          <p:grpSpPr>
            <a:xfrm>
              <a:off x="6121438" y="1614247"/>
              <a:ext cx="2117177" cy="2110382"/>
              <a:chOff x="7345306" y="3032507"/>
              <a:chExt cx="3299462" cy="3288873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435055E1-345C-EE66-2907-FC3C382FD225}"/>
                  </a:ext>
                </a:extLst>
              </p:cNvPr>
              <p:cNvSpPr/>
              <p:nvPr/>
            </p:nvSpPr>
            <p:spPr>
              <a:xfrm>
                <a:off x="7345306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777D7734-0E64-CD98-510C-2E2BD8C90B81}"/>
                  </a:ext>
                </a:extLst>
              </p:cNvPr>
              <p:cNvCxnSpPr>
                <a:cxnSpLocks/>
                <a:stCxn id="182" idx="3"/>
              </p:cNvCxnSpPr>
              <p:nvPr/>
            </p:nvCxnSpPr>
            <p:spPr>
              <a:xfrm>
                <a:off x="7613382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箭头连接符 183">
                <a:extLst>
                  <a:ext uri="{FF2B5EF4-FFF2-40B4-BE49-F238E27FC236}">
                    <a16:creationId xmlns:a16="http://schemas.microsoft.com/office/drawing/2014/main" id="{DDA63E09-8C6D-16A8-C87D-9D16CB8C0311}"/>
                  </a:ext>
                </a:extLst>
              </p:cNvPr>
              <p:cNvCxnSpPr>
                <a:cxnSpLocks/>
                <a:stCxn id="182" idx="2"/>
              </p:cNvCxnSpPr>
              <p:nvPr/>
            </p:nvCxnSpPr>
            <p:spPr>
              <a:xfrm>
                <a:off x="7479344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769D2BDF-B711-BFD8-6276-692B023B5FFF}"/>
                  </a:ext>
                </a:extLst>
              </p:cNvPr>
              <p:cNvSpPr/>
              <p:nvPr/>
            </p:nvSpPr>
            <p:spPr>
              <a:xfrm>
                <a:off x="8355768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7DDB50D7-4E35-7C1A-3366-5388A7230C58}"/>
                  </a:ext>
                </a:extLst>
              </p:cNvPr>
              <p:cNvCxnSpPr>
                <a:cxnSpLocks/>
                <a:stCxn id="185" idx="3"/>
              </p:cNvCxnSpPr>
              <p:nvPr/>
            </p:nvCxnSpPr>
            <p:spPr>
              <a:xfrm>
                <a:off x="8623844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7D8BF313-5312-7189-2940-4B7C390EC57D}"/>
                  </a:ext>
                </a:extLst>
              </p:cNvPr>
              <p:cNvCxnSpPr>
                <a:cxnSpLocks/>
                <a:stCxn id="185" idx="2"/>
              </p:cNvCxnSpPr>
              <p:nvPr/>
            </p:nvCxnSpPr>
            <p:spPr>
              <a:xfrm>
                <a:off x="8489806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F05BB834-2AE2-A6F9-2568-F64BB33EC0DE}"/>
                  </a:ext>
                </a:extLst>
              </p:cNvPr>
              <p:cNvSpPr/>
              <p:nvPr/>
            </p:nvSpPr>
            <p:spPr>
              <a:xfrm>
                <a:off x="9366230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9" name="直接箭头连接符 188">
                <a:extLst>
                  <a:ext uri="{FF2B5EF4-FFF2-40B4-BE49-F238E27FC236}">
                    <a16:creationId xmlns:a16="http://schemas.microsoft.com/office/drawing/2014/main" id="{E4E54FB9-230F-98C4-DE97-E370C0464D78}"/>
                  </a:ext>
                </a:extLst>
              </p:cNvPr>
              <p:cNvCxnSpPr>
                <a:cxnSpLocks/>
                <a:stCxn id="188" idx="3"/>
              </p:cNvCxnSpPr>
              <p:nvPr/>
            </p:nvCxnSpPr>
            <p:spPr>
              <a:xfrm>
                <a:off x="9634306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箭头连接符 189">
                <a:extLst>
                  <a:ext uri="{FF2B5EF4-FFF2-40B4-BE49-F238E27FC236}">
                    <a16:creationId xmlns:a16="http://schemas.microsoft.com/office/drawing/2014/main" id="{B732B367-D19C-BADC-3213-9EBD53CBE185}"/>
                  </a:ext>
                </a:extLst>
              </p:cNvPr>
              <p:cNvCxnSpPr>
                <a:cxnSpLocks/>
                <a:stCxn id="188" idx="2"/>
              </p:cNvCxnSpPr>
              <p:nvPr/>
            </p:nvCxnSpPr>
            <p:spPr>
              <a:xfrm>
                <a:off x="9500268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FA51DD00-0C90-1F24-F666-CF1D75CAC97D}"/>
                  </a:ext>
                </a:extLst>
              </p:cNvPr>
              <p:cNvSpPr/>
              <p:nvPr/>
            </p:nvSpPr>
            <p:spPr>
              <a:xfrm>
                <a:off x="10376692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C2AB82FA-8E10-0FC5-DE1A-7F6E27EE142E}"/>
                  </a:ext>
                </a:extLst>
              </p:cNvPr>
              <p:cNvCxnSpPr>
                <a:cxnSpLocks/>
                <a:stCxn id="191" idx="2"/>
              </p:cNvCxnSpPr>
              <p:nvPr/>
            </p:nvCxnSpPr>
            <p:spPr>
              <a:xfrm>
                <a:off x="10510730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DFDC5916-163D-6CEF-58DF-4DEB8511137B}"/>
                  </a:ext>
                </a:extLst>
              </p:cNvPr>
              <p:cNvSpPr/>
              <p:nvPr/>
            </p:nvSpPr>
            <p:spPr>
              <a:xfrm>
                <a:off x="7345306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4" name="直接箭头连接符 193">
                <a:extLst>
                  <a:ext uri="{FF2B5EF4-FFF2-40B4-BE49-F238E27FC236}">
                    <a16:creationId xmlns:a16="http://schemas.microsoft.com/office/drawing/2014/main" id="{FF62DA9C-F703-A1C2-6CD7-E0F8338CAD56}"/>
                  </a:ext>
                </a:extLst>
              </p:cNvPr>
              <p:cNvCxnSpPr>
                <a:cxnSpLocks/>
                <a:stCxn id="193" idx="3"/>
              </p:cNvCxnSpPr>
              <p:nvPr/>
            </p:nvCxnSpPr>
            <p:spPr>
              <a:xfrm>
                <a:off x="7613382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箭头连接符 194">
                <a:extLst>
                  <a:ext uri="{FF2B5EF4-FFF2-40B4-BE49-F238E27FC236}">
                    <a16:creationId xmlns:a16="http://schemas.microsoft.com/office/drawing/2014/main" id="{5FE69F45-36D3-E1E6-2275-8F2B5E0B3321}"/>
                  </a:ext>
                </a:extLst>
              </p:cNvPr>
              <p:cNvCxnSpPr>
                <a:cxnSpLocks/>
                <a:stCxn id="193" idx="2"/>
              </p:cNvCxnSpPr>
              <p:nvPr/>
            </p:nvCxnSpPr>
            <p:spPr>
              <a:xfrm>
                <a:off x="7479344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66BBA8F1-14B2-7450-0853-0165BD533E91}"/>
                  </a:ext>
                </a:extLst>
              </p:cNvPr>
              <p:cNvSpPr/>
              <p:nvPr/>
            </p:nvSpPr>
            <p:spPr>
              <a:xfrm>
                <a:off x="8355768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7" name="直接箭头连接符 196">
                <a:extLst>
                  <a:ext uri="{FF2B5EF4-FFF2-40B4-BE49-F238E27FC236}">
                    <a16:creationId xmlns:a16="http://schemas.microsoft.com/office/drawing/2014/main" id="{DE4CC04A-322D-5C6E-8A1E-B9A5BEF22340}"/>
                  </a:ext>
                </a:extLst>
              </p:cNvPr>
              <p:cNvCxnSpPr>
                <a:cxnSpLocks/>
                <a:stCxn id="196" idx="3"/>
              </p:cNvCxnSpPr>
              <p:nvPr/>
            </p:nvCxnSpPr>
            <p:spPr>
              <a:xfrm>
                <a:off x="8623844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箭头连接符 197">
                <a:extLst>
                  <a:ext uri="{FF2B5EF4-FFF2-40B4-BE49-F238E27FC236}">
                    <a16:creationId xmlns:a16="http://schemas.microsoft.com/office/drawing/2014/main" id="{6C1F9801-0159-BEA3-3239-ACF16B0DB75E}"/>
                  </a:ext>
                </a:extLst>
              </p:cNvPr>
              <p:cNvCxnSpPr>
                <a:cxnSpLocks/>
                <a:stCxn id="196" idx="2"/>
              </p:cNvCxnSpPr>
              <p:nvPr/>
            </p:nvCxnSpPr>
            <p:spPr>
              <a:xfrm>
                <a:off x="8489806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72AC9B0-4F28-FB5F-A2B6-281EFA51FB2E}"/>
                  </a:ext>
                </a:extLst>
              </p:cNvPr>
              <p:cNvSpPr/>
              <p:nvPr/>
            </p:nvSpPr>
            <p:spPr>
              <a:xfrm>
                <a:off x="9366230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27778E37-5669-4BE9-7165-85AC3FE1038B}"/>
                  </a:ext>
                </a:extLst>
              </p:cNvPr>
              <p:cNvCxnSpPr>
                <a:cxnSpLocks/>
                <a:stCxn id="199" idx="3"/>
              </p:cNvCxnSpPr>
              <p:nvPr/>
            </p:nvCxnSpPr>
            <p:spPr>
              <a:xfrm>
                <a:off x="9634306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>
                <a:extLst>
                  <a:ext uri="{FF2B5EF4-FFF2-40B4-BE49-F238E27FC236}">
                    <a16:creationId xmlns:a16="http://schemas.microsoft.com/office/drawing/2014/main" id="{4D3EB626-8F3B-CFE6-F505-4D959FBA52B0}"/>
                  </a:ext>
                </a:extLst>
              </p:cNvPr>
              <p:cNvCxnSpPr>
                <a:cxnSpLocks/>
                <a:stCxn id="199" idx="2"/>
              </p:cNvCxnSpPr>
              <p:nvPr/>
            </p:nvCxnSpPr>
            <p:spPr>
              <a:xfrm>
                <a:off x="9500268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E7486188-AA6F-BEB8-98DD-C9AD4F9A8868}"/>
                  </a:ext>
                </a:extLst>
              </p:cNvPr>
              <p:cNvSpPr/>
              <p:nvPr/>
            </p:nvSpPr>
            <p:spPr>
              <a:xfrm>
                <a:off x="10376692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394F461A-2ACE-CD46-6F3E-733E550B3364}"/>
                  </a:ext>
                </a:extLst>
              </p:cNvPr>
              <p:cNvCxnSpPr>
                <a:cxnSpLocks/>
                <a:stCxn id="202" idx="2"/>
              </p:cNvCxnSpPr>
              <p:nvPr/>
            </p:nvCxnSpPr>
            <p:spPr>
              <a:xfrm>
                <a:off x="10510730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E6FF0699-57C7-E75B-AEFE-748BB70BBC7E}"/>
                  </a:ext>
                </a:extLst>
              </p:cNvPr>
              <p:cNvSpPr/>
              <p:nvPr/>
            </p:nvSpPr>
            <p:spPr>
              <a:xfrm>
                <a:off x="7345306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5" name="直接箭头连接符 204">
                <a:extLst>
                  <a:ext uri="{FF2B5EF4-FFF2-40B4-BE49-F238E27FC236}">
                    <a16:creationId xmlns:a16="http://schemas.microsoft.com/office/drawing/2014/main" id="{E1BA620C-88ED-A74F-3F69-B40082CF0BB6}"/>
                  </a:ext>
                </a:extLst>
              </p:cNvPr>
              <p:cNvCxnSpPr>
                <a:cxnSpLocks/>
                <a:stCxn id="204" idx="3"/>
              </p:cNvCxnSpPr>
              <p:nvPr/>
            </p:nvCxnSpPr>
            <p:spPr>
              <a:xfrm>
                <a:off x="7613382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箭头连接符 205">
                <a:extLst>
                  <a:ext uri="{FF2B5EF4-FFF2-40B4-BE49-F238E27FC236}">
                    <a16:creationId xmlns:a16="http://schemas.microsoft.com/office/drawing/2014/main" id="{CB0296DA-1E0F-1476-86D4-AAD28EE13E93}"/>
                  </a:ext>
                </a:extLst>
              </p:cNvPr>
              <p:cNvCxnSpPr>
                <a:cxnSpLocks/>
                <a:stCxn id="204" idx="2"/>
              </p:cNvCxnSpPr>
              <p:nvPr/>
            </p:nvCxnSpPr>
            <p:spPr>
              <a:xfrm>
                <a:off x="7479344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0A85C271-2883-8F95-B23C-F94130F9D34F}"/>
                  </a:ext>
                </a:extLst>
              </p:cNvPr>
              <p:cNvSpPr/>
              <p:nvPr/>
            </p:nvSpPr>
            <p:spPr>
              <a:xfrm>
                <a:off x="8355768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8" name="直接箭头连接符 207">
                <a:extLst>
                  <a:ext uri="{FF2B5EF4-FFF2-40B4-BE49-F238E27FC236}">
                    <a16:creationId xmlns:a16="http://schemas.microsoft.com/office/drawing/2014/main" id="{AFE06342-3901-E8C5-616A-5DED63E72752}"/>
                  </a:ext>
                </a:extLst>
              </p:cNvPr>
              <p:cNvCxnSpPr>
                <a:cxnSpLocks/>
                <a:stCxn id="207" idx="3"/>
              </p:cNvCxnSpPr>
              <p:nvPr/>
            </p:nvCxnSpPr>
            <p:spPr>
              <a:xfrm>
                <a:off x="8623844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箭头连接符 208">
                <a:extLst>
                  <a:ext uri="{FF2B5EF4-FFF2-40B4-BE49-F238E27FC236}">
                    <a16:creationId xmlns:a16="http://schemas.microsoft.com/office/drawing/2014/main" id="{C28F36E0-BF83-3C02-727D-8C78E79C7297}"/>
                  </a:ext>
                </a:extLst>
              </p:cNvPr>
              <p:cNvCxnSpPr>
                <a:cxnSpLocks/>
                <a:stCxn id="207" idx="2"/>
              </p:cNvCxnSpPr>
              <p:nvPr/>
            </p:nvCxnSpPr>
            <p:spPr>
              <a:xfrm>
                <a:off x="8489806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E6AB838E-D43E-7D3A-C3BA-C9F20E1F75E5}"/>
                  </a:ext>
                </a:extLst>
              </p:cNvPr>
              <p:cNvSpPr/>
              <p:nvPr/>
            </p:nvSpPr>
            <p:spPr>
              <a:xfrm>
                <a:off x="9366230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1" name="直接箭头连接符 210">
                <a:extLst>
                  <a:ext uri="{FF2B5EF4-FFF2-40B4-BE49-F238E27FC236}">
                    <a16:creationId xmlns:a16="http://schemas.microsoft.com/office/drawing/2014/main" id="{D160221F-5481-C62C-D889-2DE3BE2DABB6}"/>
                  </a:ext>
                </a:extLst>
              </p:cNvPr>
              <p:cNvCxnSpPr>
                <a:cxnSpLocks/>
                <a:stCxn id="210" idx="3"/>
              </p:cNvCxnSpPr>
              <p:nvPr/>
            </p:nvCxnSpPr>
            <p:spPr>
              <a:xfrm>
                <a:off x="9634306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箭头连接符 211">
                <a:extLst>
                  <a:ext uri="{FF2B5EF4-FFF2-40B4-BE49-F238E27FC236}">
                    <a16:creationId xmlns:a16="http://schemas.microsoft.com/office/drawing/2014/main" id="{A6528800-F4D5-EC41-E625-2AB02532BB74}"/>
                  </a:ext>
                </a:extLst>
              </p:cNvPr>
              <p:cNvCxnSpPr>
                <a:cxnSpLocks/>
                <a:stCxn id="210" idx="2"/>
              </p:cNvCxnSpPr>
              <p:nvPr/>
            </p:nvCxnSpPr>
            <p:spPr>
              <a:xfrm>
                <a:off x="9500268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6D665113-A456-C182-8CC3-DA3EB6851E2F}"/>
                  </a:ext>
                </a:extLst>
              </p:cNvPr>
              <p:cNvSpPr/>
              <p:nvPr/>
            </p:nvSpPr>
            <p:spPr>
              <a:xfrm>
                <a:off x="10376692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B171DB70-C333-1895-CE50-C741194F310B}"/>
                  </a:ext>
                </a:extLst>
              </p:cNvPr>
              <p:cNvCxnSpPr>
                <a:cxnSpLocks/>
                <a:stCxn id="213" idx="2"/>
              </p:cNvCxnSpPr>
              <p:nvPr/>
            </p:nvCxnSpPr>
            <p:spPr>
              <a:xfrm>
                <a:off x="10510730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5E30297E-B8D3-AE93-C42D-83C4AE90E09D}"/>
                  </a:ext>
                </a:extLst>
              </p:cNvPr>
              <p:cNvSpPr/>
              <p:nvPr/>
            </p:nvSpPr>
            <p:spPr>
              <a:xfrm>
                <a:off x="7345306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DE5546BC-5702-24A0-2664-C2B156A21717}"/>
                  </a:ext>
                </a:extLst>
              </p:cNvPr>
              <p:cNvCxnSpPr>
                <a:cxnSpLocks/>
                <a:stCxn id="215" idx="3"/>
              </p:cNvCxnSpPr>
              <p:nvPr/>
            </p:nvCxnSpPr>
            <p:spPr>
              <a:xfrm>
                <a:off x="7613382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ED400C4C-0BD9-49FC-11B9-5875386C49E9}"/>
                  </a:ext>
                </a:extLst>
              </p:cNvPr>
              <p:cNvSpPr/>
              <p:nvPr/>
            </p:nvSpPr>
            <p:spPr>
              <a:xfrm>
                <a:off x="8355768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FA37EB3F-491C-4487-FD84-B8D351AD5C7D}"/>
                  </a:ext>
                </a:extLst>
              </p:cNvPr>
              <p:cNvCxnSpPr>
                <a:cxnSpLocks/>
                <a:stCxn id="217" idx="3"/>
              </p:cNvCxnSpPr>
              <p:nvPr/>
            </p:nvCxnSpPr>
            <p:spPr>
              <a:xfrm>
                <a:off x="8623844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CAC5438C-08AE-891C-9C6F-A22BE8C3F5D4}"/>
                  </a:ext>
                </a:extLst>
              </p:cNvPr>
              <p:cNvSpPr/>
              <p:nvPr/>
            </p:nvSpPr>
            <p:spPr>
              <a:xfrm>
                <a:off x="9366230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3618E6F1-6C66-3497-4E44-41A75EFAF9A4}"/>
                  </a:ext>
                </a:extLst>
              </p:cNvPr>
              <p:cNvCxnSpPr>
                <a:cxnSpLocks/>
                <a:stCxn id="219" idx="3"/>
              </p:cNvCxnSpPr>
              <p:nvPr/>
            </p:nvCxnSpPr>
            <p:spPr>
              <a:xfrm>
                <a:off x="9634306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9BDDFFFC-1323-8E95-1DEF-1E57F6BC25BA}"/>
                  </a:ext>
                </a:extLst>
              </p:cNvPr>
              <p:cNvSpPr/>
              <p:nvPr/>
            </p:nvSpPr>
            <p:spPr>
              <a:xfrm>
                <a:off x="10376692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12BAC04-2D92-DBD4-8D1D-3FEA5F956C6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462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6B31D8-8397-C33E-D7DD-59772FD12E3C}"/>
                </a:ext>
              </a:extLst>
            </p:cNvPr>
            <p:cNvCxnSpPr>
              <a:cxnSpLocks/>
            </p:cNvCxnSpPr>
            <p:nvPr/>
          </p:nvCxnSpPr>
          <p:spPr>
            <a:xfrm>
              <a:off x="6861855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C8FF7F1-2BAF-3A15-8512-6075E3018333}"/>
                </a:ext>
              </a:extLst>
            </p:cNvPr>
            <p:cNvCxnSpPr>
              <a:cxnSpLocks/>
            </p:cNvCxnSpPr>
            <p:nvPr/>
          </p:nvCxnSpPr>
          <p:spPr>
            <a:xfrm>
              <a:off x="7508248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A3F0783-6DA6-A78C-D495-3628B171C21E}"/>
                </a:ext>
              </a:extLst>
            </p:cNvPr>
            <p:cNvCxnSpPr>
              <a:cxnSpLocks/>
            </p:cNvCxnSpPr>
            <p:nvPr/>
          </p:nvCxnSpPr>
          <p:spPr>
            <a:xfrm>
              <a:off x="8154641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AE5208C0-255B-D287-D89A-2F4AFD9FEF4B}"/>
                </a:ext>
              </a:extLst>
            </p:cNvPr>
            <p:cNvGrpSpPr/>
            <p:nvPr/>
          </p:nvGrpSpPr>
          <p:grpSpPr>
            <a:xfrm rot="16200000">
              <a:off x="5010231" y="2535226"/>
              <a:ext cx="1939182" cy="254382"/>
              <a:chOff x="7753216" y="2427597"/>
              <a:chExt cx="1939182" cy="254382"/>
            </a:xfrm>
          </p:grpSpPr>
          <p:cxnSp>
            <p:nvCxnSpPr>
              <p:cNvPr id="178" name="直接箭头连接符 177">
                <a:extLst>
                  <a:ext uri="{FF2B5EF4-FFF2-40B4-BE49-F238E27FC236}">
                    <a16:creationId xmlns:a16="http://schemas.microsoft.com/office/drawing/2014/main" id="{5617DA3F-5DBC-A276-1B76-FA85A44DA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216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178">
                <a:extLst>
                  <a:ext uri="{FF2B5EF4-FFF2-40B4-BE49-F238E27FC236}">
                    <a16:creationId xmlns:a16="http://schemas.microsoft.com/office/drawing/2014/main" id="{FF8E3BCB-58CE-D661-E1FD-46ECDC0B3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09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箭头连接符 179">
                <a:extLst>
                  <a:ext uri="{FF2B5EF4-FFF2-40B4-BE49-F238E27FC236}">
                    <a16:creationId xmlns:a16="http://schemas.microsoft.com/office/drawing/2014/main" id="{94E682F7-B445-2CB8-6064-BB22EF6F2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002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80">
                <a:extLst>
                  <a:ext uri="{FF2B5EF4-FFF2-40B4-BE49-F238E27FC236}">
                    <a16:creationId xmlns:a16="http://schemas.microsoft.com/office/drawing/2014/main" id="{88C44329-F7D4-D0C7-E706-761616C86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398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3F569E78-1317-833D-F653-DA96092BD3A7}"/>
                </a:ext>
              </a:extLst>
            </p:cNvPr>
            <p:cNvCxnSpPr>
              <a:cxnSpLocks/>
            </p:cNvCxnSpPr>
            <p:nvPr/>
          </p:nvCxnSpPr>
          <p:spPr>
            <a:xfrm>
              <a:off x="6293455" y="1635726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1473897B-B040-DF5D-C042-BF06D843A223}"/>
                </a:ext>
              </a:extLst>
            </p:cNvPr>
            <p:cNvCxnSpPr>
              <a:cxnSpLocks/>
            </p:cNvCxnSpPr>
            <p:nvPr/>
          </p:nvCxnSpPr>
          <p:spPr>
            <a:xfrm>
              <a:off x="6290755" y="2291363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A895D2B-7D35-768F-266E-AF183D3847E7}"/>
                </a:ext>
              </a:extLst>
            </p:cNvPr>
            <p:cNvCxnSpPr>
              <a:cxnSpLocks/>
            </p:cNvCxnSpPr>
            <p:nvPr/>
          </p:nvCxnSpPr>
          <p:spPr>
            <a:xfrm>
              <a:off x="6288055" y="2947000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BF8661A4-5622-CB32-42EC-62EB9A0AF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355" y="3602637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C8BCE8FC-CF00-49EA-C1BA-BCD26CDF5C65}"/>
                </a:ext>
              </a:extLst>
            </p:cNvPr>
            <p:cNvCxnSpPr>
              <a:cxnSpLocks/>
            </p:cNvCxnSpPr>
            <p:nvPr/>
          </p:nvCxnSpPr>
          <p:spPr>
            <a:xfrm>
              <a:off x="6941842" y="1635726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2E3286B1-44EE-96B5-F421-25E2A295CC79}"/>
                </a:ext>
              </a:extLst>
            </p:cNvPr>
            <p:cNvCxnSpPr>
              <a:cxnSpLocks/>
            </p:cNvCxnSpPr>
            <p:nvPr/>
          </p:nvCxnSpPr>
          <p:spPr>
            <a:xfrm>
              <a:off x="6939142" y="2291363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F90FA052-2E74-0944-3B9F-D81B34A05387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42" y="2947000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9DEF94A0-A2AB-388E-7A33-853856E5D89B}"/>
                </a:ext>
              </a:extLst>
            </p:cNvPr>
            <p:cNvCxnSpPr>
              <a:cxnSpLocks/>
            </p:cNvCxnSpPr>
            <p:nvPr/>
          </p:nvCxnSpPr>
          <p:spPr>
            <a:xfrm>
              <a:off x="6933742" y="3602637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195A0BB8-1383-1B8F-259B-DD6C214C8FFF}"/>
                </a:ext>
              </a:extLst>
            </p:cNvPr>
            <p:cNvCxnSpPr>
              <a:cxnSpLocks/>
            </p:cNvCxnSpPr>
            <p:nvPr/>
          </p:nvCxnSpPr>
          <p:spPr>
            <a:xfrm>
              <a:off x="7590229" y="1635726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6782495D-DF2A-8EF2-31B2-5A9C8D499BA1}"/>
                </a:ext>
              </a:extLst>
            </p:cNvPr>
            <p:cNvCxnSpPr>
              <a:cxnSpLocks/>
            </p:cNvCxnSpPr>
            <p:nvPr/>
          </p:nvCxnSpPr>
          <p:spPr>
            <a:xfrm>
              <a:off x="7587529" y="2291363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EB557782-FCE6-09FE-4285-6326692B88FE}"/>
                </a:ext>
              </a:extLst>
            </p:cNvPr>
            <p:cNvCxnSpPr>
              <a:cxnSpLocks/>
            </p:cNvCxnSpPr>
            <p:nvPr/>
          </p:nvCxnSpPr>
          <p:spPr>
            <a:xfrm>
              <a:off x="7584829" y="2947000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4240E4F3-71BD-3814-8B3D-51E761B04710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29" y="3602637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B7613E80-0039-707C-04E4-CD8386C6C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055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268CCA9F-CA64-0B8F-BA65-2607EBB8D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992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DA09CA9-0419-C841-7DD3-7CCCB053F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9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C10F3949-EF03-3972-DA2C-1839FFE8A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6866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84A4F0A5-8E86-CFF6-04F6-668F2A059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055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A4E9A709-EB21-1E03-A4DD-529F1F0BA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992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A1A6660B-393A-9243-7B6B-B333032C0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9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0A4134D-27D7-C993-849F-97FC4FF29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6866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9620F93D-5596-4BCD-7CDB-AD4BD6635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055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036D465-2390-95FA-B057-AC2511C0E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992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DD3162EF-70DA-18D7-7D1D-48C495B81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9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831D0B77-AC0D-1855-198F-CAC9972EA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6866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FBEDA912-E8CD-CB2F-4861-61B8EB1ED706}"/>
                </a:ext>
              </a:extLst>
            </p:cNvPr>
            <p:cNvGrpSpPr/>
            <p:nvPr/>
          </p:nvGrpSpPr>
          <p:grpSpPr>
            <a:xfrm>
              <a:off x="9354363" y="743063"/>
              <a:ext cx="2752333" cy="3789060"/>
              <a:chOff x="8911347" y="1808911"/>
              <a:chExt cx="2752333" cy="3789060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B507E78-4A7D-D26A-32F0-B61E6BCF33EB}"/>
                  </a:ext>
                </a:extLst>
              </p:cNvPr>
              <p:cNvGrpSpPr/>
              <p:nvPr/>
            </p:nvGrpSpPr>
            <p:grpSpPr>
              <a:xfrm>
                <a:off x="8990357" y="1808911"/>
                <a:ext cx="2563249" cy="3789060"/>
                <a:chOff x="9460341" y="1090900"/>
                <a:chExt cx="2563249" cy="3789060"/>
              </a:xfrm>
            </p:grpSpPr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CEB7F505-8E92-CD24-67AD-D8811349D3C8}"/>
                    </a:ext>
                  </a:extLst>
                </p:cNvPr>
                <p:cNvSpPr/>
                <p:nvPr/>
              </p:nvSpPr>
              <p:spPr>
                <a:xfrm>
                  <a:off x="10045563" y="199813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Core 0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E2517044-AE79-E202-1A19-03F880DAA6B1}"/>
                    </a:ext>
                  </a:extLst>
                </p:cNvPr>
                <p:cNvSpPr/>
                <p:nvPr/>
              </p:nvSpPr>
              <p:spPr>
                <a:xfrm>
                  <a:off x="10045563" y="224259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Core 0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8D8FF3FF-2CF1-4245-78A2-906333D0C018}"/>
                    </a:ext>
                  </a:extLst>
                </p:cNvPr>
                <p:cNvSpPr/>
                <p:nvPr/>
              </p:nvSpPr>
              <p:spPr>
                <a:xfrm>
                  <a:off x="10045563" y="248705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…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D7B25D79-91F3-717B-8CBF-F70132FAA760}"/>
                    </a:ext>
                  </a:extLst>
                </p:cNvPr>
                <p:cNvSpPr/>
                <p:nvPr/>
              </p:nvSpPr>
              <p:spPr>
                <a:xfrm>
                  <a:off x="10045563" y="273151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Core n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AE6CBDB4-C99E-15DA-44E8-6E02EE188E06}"/>
                    </a:ext>
                  </a:extLst>
                </p:cNvPr>
                <p:cNvSpPr/>
                <p:nvPr/>
              </p:nvSpPr>
              <p:spPr>
                <a:xfrm>
                  <a:off x="10779978" y="1998136"/>
                  <a:ext cx="775759" cy="97187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RedMule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263ACB39-2BF7-824F-1D57-4EB2D45AE426}"/>
                    </a:ext>
                  </a:extLst>
                </p:cNvPr>
                <p:cNvSpPr/>
                <p:nvPr/>
              </p:nvSpPr>
              <p:spPr>
                <a:xfrm>
                  <a:off x="11594828" y="1998136"/>
                  <a:ext cx="428762" cy="97187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 err="1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i</a:t>
                  </a:r>
                  <a:r>
                    <a:rPr lang="en-US" altLang="zh-CN" sz="1400" b="1" i="0" cap="none" spc="0" dirty="0" err="1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DMA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E9734FC1-E9ED-F881-0AD4-80F751BA9582}"/>
                    </a:ext>
                  </a:extLst>
                </p:cNvPr>
                <p:cNvSpPr/>
                <p:nvPr/>
              </p:nvSpPr>
              <p:spPr>
                <a:xfrm>
                  <a:off x="9623289" y="1728415"/>
                  <a:ext cx="2400301" cy="2325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Infinite Instruction Mem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4D5371B0-53B2-095A-F485-6DDCE8EF3C34}"/>
                    </a:ext>
                  </a:extLst>
                </p:cNvPr>
                <p:cNvSpPr/>
                <p:nvPr/>
              </p:nvSpPr>
              <p:spPr>
                <a:xfrm>
                  <a:off x="9623289" y="3264472"/>
                  <a:ext cx="2400301" cy="13201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TCDM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FB56A101-7CC6-23F9-AE0D-A36705695C4A}"/>
                    </a:ext>
                  </a:extLst>
                </p:cNvPr>
                <p:cNvSpPr/>
                <p:nvPr/>
              </p:nvSpPr>
              <p:spPr>
                <a:xfrm>
                  <a:off x="9623289" y="1992169"/>
                  <a:ext cx="383183" cy="97187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CTRL</a:t>
                  </a:r>
                </a:p>
                <a:p>
                  <a:pPr algn="ctr"/>
                  <a:r>
                    <a:rPr lang="en-US" altLang="zh-CN" sz="11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REG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CAC5C993-A1B1-29F8-70DE-1608EADEDCEA}"/>
                    </a:ext>
                  </a:extLst>
                </p:cNvPr>
                <p:cNvSpPr/>
                <p:nvPr/>
              </p:nvSpPr>
              <p:spPr>
                <a:xfrm>
                  <a:off x="9617862" y="2995270"/>
                  <a:ext cx="2400300" cy="23797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Interconnect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72" name="直接箭头连接符 171">
                  <a:extLst>
                    <a:ext uri="{FF2B5EF4-FFF2-40B4-BE49-F238E27FC236}">
                      <a16:creationId xmlns:a16="http://schemas.microsoft.com/office/drawing/2014/main" id="{A9B3C9C5-296E-BBCB-CE3E-04E1468759BE}"/>
                    </a:ext>
                  </a:extLst>
                </p:cNvPr>
                <p:cNvCxnSpPr>
                  <a:cxnSpLocks/>
                  <a:stCxn id="175" idx="1"/>
                </p:cNvCxnSpPr>
                <p:nvPr/>
              </p:nvCxnSpPr>
              <p:spPr>
                <a:xfrm>
                  <a:off x="9460341" y="1244789"/>
                  <a:ext cx="0" cy="1860203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箭头连接符 172">
                  <a:extLst>
                    <a:ext uri="{FF2B5EF4-FFF2-40B4-BE49-F238E27FC236}">
                      <a16:creationId xmlns:a16="http://schemas.microsoft.com/office/drawing/2014/main" id="{4AB35079-A474-4E69-6E7E-34D415345B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24415" y="1419692"/>
                  <a:ext cx="0" cy="61744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B70BC296-A376-8131-4F9D-FF3A7E7F2B4F}"/>
                    </a:ext>
                  </a:extLst>
                </p:cNvPr>
                <p:cNvSpPr txBox="1"/>
                <p:nvPr/>
              </p:nvSpPr>
              <p:spPr>
                <a:xfrm>
                  <a:off x="10181720" y="1359480"/>
                  <a:ext cx="183644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To DATA </a:t>
                  </a:r>
                  <a:r>
                    <a:rPr lang="en-US" altLang="zh-CN" sz="1400" i="0" cap="none" spc="0" dirty="0" err="1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NoC</a:t>
                  </a:r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 Router</a:t>
                  </a:r>
                  <a:endParaRPr lang="zh-CN" altLang="en-US" sz="1400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03040B48-5737-DC98-C6C7-45253FE9C093}"/>
                    </a:ext>
                  </a:extLst>
                </p:cNvPr>
                <p:cNvSpPr txBox="1"/>
                <p:nvPr/>
              </p:nvSpPr>
              <p:spPr>
                <a:xfrm>
                  <a:off x="9460341" y="1090900"/>
                  <a:ext cx="172119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To SYNC </a:t>
                  </a:r>
                  <a:r>
                    <a:rPr lang="en-US" altLang="zh-CN" sz="1400" i="0" cap="none" spc="0" dirty="0" err="1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NoC</a:t>
                  </a:r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 Router</a:t>
                  </a:r>
                  <a:endParaRPr lang="zh-CN" altLang="en-US" sz="1400" dirty="0">
                    <a:solidFill>
                      <a:schemeClr val="accent3"/>
                    </a:solidFill>
                  </a:endParaRPr>
                </a:p>
              </p:txBody>
            </p:sp>
            <p:cxnSp>
              <p:nvCxnSpPr>
                <p:cNvPr id="176" name="直接箭头连接符 175">
                  <a:extLst>
                    <a:ext uri="{FF2B5EF4-FFF2-40B4-BE49-F238E27FC236}">
                      <a16:creationId xmlns:a16="http://schemas.microsoft.com/office/drawing/2014/main" id="{9818EE73-1CB2-7535-197A-724584BC2278}"/>
                    </a:ext>
                  </a:extLst>
                </p:cNvPr>
                <p:cNvCxnSpPr>
                  <a:cxnSpLocks/>
                  <a:endCxn id="171" idx="1"/>
                </p:cNvCxnSpPr>
                <p:nvPr/>
              </p:nvCxnSpPr>
              <p:spPr>
                <a:xfrm>
                  <a:off x="9460341" y="3114257"/>
                  <a:ext cx="157521" cy="0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47212580-FB6E-CAD6-C9EC-0CD3C20B4259}"/>
                    </a:ext>
                  </a:extLst>
                </p:cNvPr>
                <p:cNvSpPr txBox="1"/>
                <p:nvPr/>
              </p:nvSpPr>
              <p:spPr>
                <a:xfrm>
                  <a:off x="9943249" y="4479850"/>
                  <a:ext cx="172119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i="0" cap="none" spc="0" dirty="0">
                      <a:ln>
                        <a:noFill/>
                      </a:ln>
                      <a:solidFill>
                        <a:schemeClr val="accent6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Cluster</a:t>
                  </a:r>
                  <a:endParaRPr lang="zh-CN" altLang="en-US" sz="2000" b="1" dirty="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B344BB6C-F58A-F7B9-6FD0-443C42499B38}"/>
                  </a:ext>
                </a:extLst>
              </p:cNvPr>
              <p:cNvSpPr/>
              <p:nvPr/>
            </p:nvSpPr>
            <p:spPr>
              <a:xfrm>
                <a:off x="8911347" y="2385269"/>
                <a:ext cx="2752333" cy="3209454"/>
              </a:xfrm>
              <a:prstGeom prst="rect">
                <a:avLst/>
              </a:prstGeom>
              <a:noFill/>
              <a:ln w="19050">
                <a:solidFill>
                  <a:srgbClr val="89937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C7FBD5E3-9797-4964-2767-072AF6860017}"/>
                </a:ext>
              </a:extLst>
            </p:cNvPr>
            <p:cNvSpPr/>
            <p:nvPr/>
          </p:nvSpPr>
          <p:spPr>
            <a:xfrm rot="16200000">
              <a:off x="4489070" y="2730186"/>
              <a:ext cx="2572462" cy="173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75FFFB0-0B00-3BDC-DCF8-41BCC4109EDA}"/>
                </a:ext>
              </a:extLst>
            </p:cNvPr>
            <p:cNvSpPr/>
            <p:nvPr/>
          </p:nvSpPr>
          <p:spPr>
            <a:xfrm>
              <a:off x="6096000" y="1196497"/>
              <a:ext cx="2572462" cy="173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ED24FE22-F593-891B-70F3-AC3993B11A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1700" y="3853033"/>
              <a:ext cx="75438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479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30ae9fc4349_0_0"/>
          <p:cNvSpPr txBox="1">
            <a:spLocks noGrp="1"/>
          </p:cNvSpPr>
          <p:nvPr>
            <p:ph type="title"/>
          </p:nvPr>
        </p:nvSpPr>
        <p:spPr>
          <a:xfrm>
            <a:off x="381484" y="1723799"/>
            <a:ext cx="109572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Calibri"/>
              <a:buNone/>
            </a:pPr>
            <a:r>
              <a:rPr lang="en-US"/>
              <a:t>SoftHier Progress Update</a:t>
            </a:r>
            <a:endParaRPr/>
          </a:p>
        </p:txBody>
      </p:sp>
      <p:sp>
        <p:nvSpPr>
          <p:cNvPr id="2407" name="Google Shape;2407;g30ae9fc4349_0_0"/>
          <p:cNvSpPr txBox="1">
            <a:spLocks noGrp="1"/>
          </p:cNvSpPr>
          <p:nvPr>
            <p:ph type="body" idx="2"/>
          </p:nvPr>
        </p:nvSpPr>
        <p:spPr>
          <a:xfrm>
            <a:off x="381487" y="3441348"/>
            <a:ext cx="6095700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90"/>
              <a:buNone/>
            </a:pPr>
            <a:r>
              <a:rPr lang="en-US" b="1"/>
              <a:t>Luca Colagrande</a:t>
            </a:r>
            <a:r>
              <a:rPr lang="en-US"/>
              <a:t>	  colluca@iis.ee.ethz.ch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0ae9fc4349_0_14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Multicast in Occamy - Design</a:t>
            </a:r>
            <a:endParaRPr/>
          </a:p>
        </p:txBody>
      </p:sp>
      <p:sp>
        <p:nvSpPr>
          <p:cNvPr id="2414" name="Google Shape;2414;g30ae9fc4349_0_14"/>
          <p:cNvSpPr txBox="1">
            <a:spLocks noGrp="1"/>
          </p:cNvSpPr>
          <p:nvPr>
            <p:ph type="body" idx="1"/>
          </p:nvPr>
        </p:nvSpPr>
        <p:spPr>
          <a:xfrm>
            <a:off x="316497" y="991350"/>
            <a:ext cx="10667400" cy="5524500"/>
          </a:xfrm>
          <a:prstGeom prst="rect">
            <a:avLst/>
          </a:prstGeom>
        </p:spPr>
        <p:txBody>
          <a:bodyPr spcFirstLastPara="1" wrap="square" lIns="0" tIns="46800" rIns="0" bIns="45700" anchor="t" anchorCtr="0">
            <a:noAutofit/>
          </a:bodyPr>
          <a:lstStyle/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Typical accelerator memory hierarchy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DRAM -&gt; LLC -&gt; Cluster L1 -&gt; L0 (RegFile)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Occamy interconnect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Tree-like topology: hierarchy of XBARs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Degree of each node</a:t>
            </a:r>
            <a:endParaRPr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Cluster XBARs: 4</a:t>
            </a:r>
            <a:endParaRPr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Inter-group XBAR: 8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Multicast-capable interconnect design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Extend XBAR demux to activate lines to different muxes simultaneously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AXI AW and W transactions are forked at the demux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AXI B responses are merged at the demux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Multicast use in Occamy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Cluster DMA transfers</a:t>
            </a:r>
            <a:endParaRPr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Read from LLC, write to every cluster’s L1 in parallel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Multicast interrupts for synchronization</a:t>
            </a:r>
            <a:endParaRPr/>
          </a:p>
        </p:txBody>
      </p:sp>
      <p:sp>
        <p:nvSpPr>
          <p:cNvPr id="2415" name="Google Shape;2415;g30ae9fc4349_0_14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500" cy="30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2416" name="Google Shape;2416;g30ae9fc434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676" y="1098075"/>
            <a:ext cx="4353200" cy="2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g30ae9fc4349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349" y="4242749"/>
            <a:ext cx="4730525" cy="22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30ae9fc4349_0_5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Multicast in Occamy - Matmul</a:t>
            </a:r>
            <a:endParaRPr/>
          </a:p>
        </p:txBody>
      </p:sp>
      <p:sp>
        <p:nvSpPr>
          <p:cNvPr id="2424" name="Google Shape;2424;g30ae9fc4349_0_5"/>
          <p:cNvSpPr txBox="1">
            <a:spLocks noGrp="1"/>
          </p:cNvSpPr>
          <p:nvPr>
            <p:ph type="body" idx="1"/>
          </p:nvPr>
        </p:nvSpPr>
        <p:spPr>
          <a:xfrm>
            <a:off x="316497" y="991350"/>
            <a:ext cx="10667400" cy="5524500"/>
          </a:xfrm>
          <a:prstGeom prst="rect">
            <a:avLst/>
          </a:prstGeom>
        </p:spPr>
        <p:txBody>
          <a:bodyPr spcFirstLastPara="1" wrap="square" lIns="0" tIns="46800" rIns="0" bIns="45700" anchor="t" anchorCtr="0">
            <a:noAutofit/>
          </a:bodyPr>
          <a:lstStyle/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Problem size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Largest square GEMM tile in 4MiB LLC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256x256x256 (considering double-buffering)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Parallelization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Clusters compute different row blocks of C</a:t>
            </a:r>
            <a:endParaRPr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32 clusters → 8x256 row blocks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Embarrassingly parallel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Every cluster consumes distinct row blocks of A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All clusters consume B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Scheduling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Tile to fit in cluster L1</a:t>
            </a:r>
            <a:endParaRPr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8x256x16 problem size (considering double-buffering)</a:t>
            </a:r>
            <a:endParaRPr/>
          </a:p>
          <a:p>
            <a:pPr marL="1371600" lvl="2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Calculate an 8x16 tile of the output row block at a time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8x256 row block of A loaded in first iteration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256x16 column block of B loaded in every iteration</a:t>
            </a:r>
            <a:endParaRPr/>
          </a:p>
        </p:txBody>
      </p:sp>
      <p:sp>
        <p:nvSpPr>
          <p:cNvPr id="2425" name="Google Shape;2425;g30ae9fc4349_0_5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500" cy="30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2426" name="Google Shape;2426;g30ae9fc434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955" y="709725"/>
            <a:ext cx="3435174" cy="31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0ae9fc4349_0_24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Multicast in Occamy - Results</a:t>
            </a:r>
            <a:endParaRPr/>
          </a:p>
        </p:txBody>
      </p:sp>
      <p:sp>
        <p:nvSpPr>
          <p:cNvPr id="2433" name="Google Shape;2433;g30ae9fc4349_0_24"/>
          <p:cNvSpPr txBox="1">
            <a:spLocks noGrp="1"/>
          </p:cNvSpPr>
          <p:nvPr>
            <p:ph type="body" idx="1"/>
          </p:nvPr>
        </p:nvSpPr>
        <p:spPr>
          <a:xfrm>
            <a:off x="316500" y="991350"/>
            <a:ext cx="6994500" cy="5524500"/>
          </a:xfrm>
          <a:prstGeom prst="rect">
            <a:avLst/>
          </a:prstGeom>
        </p:spPr>
        <p:txBody>
          <a:bodyPr spcFirstLastPara="1" wrap="square" lIns="0" tIns="46800" rIns="0" bIns="45700" anchor="t" anchorCtr="0">
            <a:noAutofit/>
          </a:bodyPr>
          <a:lstStyle/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Compare 3 implementations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Baseline: all clusters load B from LLC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Hierarchical: one cluster per group loads B from LLC, other clusters within group take it from first cluster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Multicast: B is loaded once from LLC and broadcast to all clusters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Baseline is memory-bound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Operational intensity is low, as every cluster loads B from LLC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In this case, multicast can improve performance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By improving operational intensity (OI), as data is loaded once, but reused across clusters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Hierarchical: 3.7x higher OI, </a:t>
            </a:r>
            <a:r>
              <a:rPr lang="en-US" b="1"/>
              <a:t>2.6x</a:t>
            </a:r>
            <a:r>
              <a:rPr lang="en-US"/>
              <a:t> speedup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Multicast: 16.5x higher OI, </a:t>
            </a:r>
            <a:r>
              <a:rPr lang="en-US" b="1"/>
              <a:t>3.4x</a:t>
            </a:r>
            <a:r>
              <a:rPr lang="en-US"/>
              <a:t> speedup</a:t>
            </a:r>
            <a:endParaRPr/>
          </a:p>
        </p:txBody>
      </p:sp>
      <p:sp>
        <p:nvSpPr>
          <p:cNvPr id="2434" name="Google Shape;2434;g30ae9fc4349_0_24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500" cy="30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2435" name="Google Shape;2435;g30ae9fc434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975" y="4074850"/>
            <a:ext cx="4528875" cy="26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g30ae9fc4349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8955" y="709725"/>
            <a:ext cx="3435174" cy="31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30ae9fc4349_0_34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 for SoftHier</a:t>
            </a:r>
            <a:endParaRPr/>
          </a:p>
        </p:txBody>
      </p:sp>
      <p:sp>
        <p:nvSpPr>
          <p:cNvPr id="2443" name="Google Shape;2443;g30ae9fc4349_0_34"/>
          <p:cNvSpPr txBox="1">
            <a:spLocks noGrp="1"/>
          </p:cNvSpPr>
          <p:nvPr>
            <p:ph type="body" idx="1"/>
          </p:nvPr>
        </p:nvSpPr>
        <p:spPr>
          <a:xfrm>
            <a:off x="316500" y="991350"/>
            <a:ext cx="8514000" cy="5524500"/>
          </a:xfrm>
          <a:prstGeom prst="rect">
            <a:avLst/>
          </a:prstGeom>
        </p:spPr>
        <p:txBody>
          <a:bodyPr spcFirstLastPara="1" wrap="square" lIns="0" tIns="46800" rIns="0" bIns="45700" anchor="t" anchorCtr="0">
            <a:noAutofit/>
          </a:bodyPr>
          <a:lstStyle/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Multicast beneficial only if memory-bound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Also as an alternative (cheaper?) solution to e.g. wider links</a:t>
            </a:r>
            <a:endParaRPr/>
          </a:p>
          <a:p>
            <a:pPr marL="0" lvl="0" indent="0" algn="l" rtl="0">
              <a:spcBef>
                <a:spcPts val="1270"/>
              </a:spcBef>
              <a:spcAft>
                <a:spcPts val="0"/>
              </a:spcAft>
              <a:buNone/>
            </a:pPr>
            <a:endParaRPr/>
          </a:p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Benefit can be estimated by simple roofline analysis</a:t>
            </a:r>
            <a:endParaRPr/>
          </a:p>
          <a:p>
            <a:pPr marL="457200" lvl="0" indent="0" algn="l" rtl="0">
              <a:spcBef>
                <a:spcPts val="1270"/>
              </a:spcBef>
              <a:spcAft>
                <a:spcPts val="0"/>
              </a:spcAft>
              <a:buNone/>
            </a:pPr>
            <a:endParaRPr/>
          </a:p>
          <a:p>
            <a:pPr marL="457200" lvl="0" indent="-331470" algn="l" rtl="0">
              <a:spcBef>
                <a:spcPts val="127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Benefit depends on replication factor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Depends on degree of nodes in the network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/>
              <a:t>High-radix tree topologies benefit most</a:t>
            </a:r>
            <a:endParaRPr/>
          </a:p>
        </p:txBody>
      </p:sp>
      <p:sp>
        <p:nvSpPr>
          <p:cNvPr id="2444" name="Google Shape;2444;g30ae9fc4349_0_34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500" cy="308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99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Appendix 1. Support Transposition Store in RedMule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EB084BF-18EE-F9DC-C247-CB18DB5885AD}"/>
              </a:ext>
            </a:extLst>
          </p:cNvPr>
          <p:cNvGrpSpPr/>
          <p:nvPr/>
        </p:nvGrpSpPr>
        <p:grpSpPr>
          <a:xfrm>
            <a:off x="3403311" y="3356322"/>
            <a:ext cx="5931189" cy="3501678"/>
            <a:chOff x="5688735" y="743063"/>
            <a:chExt cx="6417961" cy="378906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BEC960B4-CCD6-698A-6A7D-B3F3A7C494B2}"/>
                </a:ext>
              </a:extLst>
            </p:cNvPr>
            <p:cNvGrpSpPr/>
            <p:nvPr/>
          </p:nvGrpSpPr>
          <p:grpSpPr>
            <a:xfrm>
              <a:off x="6119070" y="1614508"/>
              <a:ext cx="2549392" cy="2541798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0C9E7F8-19E1-9E15-E2DC-D46BBA40A2BC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5B784E62-6F0C-5A36-F690-CCD26D097D7A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952B61A4-88AE-4E93-489B-4509A65FB271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8893B36D-A5E8-98A0-DD89-89EA43886DB8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51A2CA28-566C-1674-1B0F-87EA54D47071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B2BF0987-0C59-B0D9-D4A9-50C7340DE7FE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01C1B323-7CBB-11D6-7D64-F43AAC196E6A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08BE0E79-2C80-01DE-057D-10071999F759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BEDB1516-7F66-6ADE-19BD-462D7A3E8C33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0C766A03-4814-D5A0-14BB-440CAADFADD6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60211CB3-29A5-3A91-2B91-E5EFEE364651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34CCED8C-01C7-A444-DEA7-395EC2C086C7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D096CAA0-821E-4DBE-E72C-FCA2BCBAC7A7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CB41B8A-9141-1C5C-AC26-4A23C34D8CF9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1EBD764F-041C-4296-55DA-D6600E7B86A8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B2478F03-DAF2-EFEE-F4C4-6A84D4A1F634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BB7434AA-7FB5-E0CE-5392-1C523F4BF898}"/>
                </a:ext>
              </a:extLst>
            </p:cNvPr>
            <p:cNvGrpSpPr/>
            <p:nvPr/>
          </p:nvGrpSpPr>
          <p:grpSpPr>
            <a:xfrm>
              <a:off x="6121438" y="1614247"/>
              <a:ext cx="2117177" cy="2110382"/>
              <a:chOff x="7345306" y="3032507"/>
              <a:chExt cx="3299462" cy="3288873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435055E1-345C-EE66-2907-FC3C382FD225}"/>
                  </a:ext>
                </a:extLst>
              </p:cNvPr>
              <p:cNvSpPr/>
              <p:nvPr/>
            </p:nvSpPr>
            <p:spPr>
              <a:xfrm>
                <a:off x="7345306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777D7734-0E64-CD98-510C-2E2BD8C90B81}"/>
                  </a:ext>
                </a:extLst>
              </p:cNvPr>
              <p:cNvCxnSpPr>
                <a:cxnSpLocks/>
                <a:stCxn id="182" idx="3"/>
              </p:cNvCxnSpPr>
              <p:nvPr/>
            </p:nvCxnSpPr>
            <p:spPr>
              <a:xfrm>
                <a:off x="7613382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箭头连接符 183">
                <a:extLst>
                  <a:ext uri="{FF2B5EF4-FFF2-40B4-BE49-F238E27FC236}">
                    <a16:creationId xmlns:a16="http://schemas.microsoft.com/office/drawing/2014/main" id="{DDA63E09-8C6D-16A8-C87D-9D16CB8C0311}"/>
                  </a:ext>
                </a:extLst>
              </p:cNvPr>
              <p:cNvCxnSpPr>
                <a:cxnSpLocks/>
                <a:stCxn id="182" idx="2"/>
              </p:cNvCxnSpPr>
              <p:nvPr/>
            </p:nvCxnSpPr>
            <p:spPr>
              <a:xfrm>
                <a:off x="7479344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769D2BDF-B711-BFD8-6276-692B023B5FFF}"/>
                  </a:ext>
                </a:extLst>
              </p:cNvPr>
              <p:cNvSpPr/>
              <p:nvPr/>
            </p:nvSpPr>
            <p:spPr>
              <a:xfrm>
                <a:off x="8355768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7DDB50D7-4E35-7C1A-3366-5388A7230C58}"/>
                  </a:ext>
                </a:extLst>
              </p:cNvPr>
              <p:cNvCxnSpPr>
                <a:cxnSpLocks/>
                <a:stCxn id="185" idx="3"/>
              </p:cNvCxnSpPr>
              <p:nvPr/>
            </p:nvCxnSpPr>
            <p:spPr>
              <a:xfrm>
                <a:off x="8623844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7D8BF313-5312-7189-2940-4B7C390EC57D}"/>
                  </a:ext>
                </a:extLst>
              </p:cNvPr>
              <p:cNvCxnSpPr>
                <a:cxnSpLocks/>
                <a:stCxn id="185" idx="2"/>
              </p:cNvCxnSpPr>
              <p:nvPr/>
            </p:nvCxnSpPr>
            <p:spPr>
              <a:xfrm>
                <a:off x="8489806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F05BB834-2AE2-A6F9-2568-F64BB33EC0DE}"/>
                  </a:ext>
                </a:extLst>
              </p:cNvPr>
              <p:cNvSpPr/>
              <p:nvPr/>
            </p:nvSpPr>
            <p:spPr>
              <a:xfrm>
                <a:off x="9366230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9" name="直接箭头连接符 188">
                <a:extLst>
                  <a:ext uri="{FF2B5EF4-FFF2-40B4-BE49-F238E27FC236}">
                    <a16:creationId xmlns:a16="http://schemas.microsoft.com/office/drawing/2014/main" id="{E4E54FB9-230F-98C4-DE97-E370C0464D78}"/>
                  </a:ext>
                </a:extLst>
              </p:cNvPr>
              <p:cNvCxnSpPr>
                <a:cxnSpLocks/>
                <a:stCxn id="188" idx="3"/>
              </p:cNvCxnSpPr>
              <p:nvPr/>
            </p:nvCxnSpPr>
            <p:spPr>
              <a:xfrm>
                <a:off x="9634306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箭头连接符 189">
                <a:extLst>
                  <a:ext uri="{FF2B5EF4-FFF2-40B4-BE49-F238E27FC236}">
                    <a16:creationId xmlns:a16="http://schemas.microsoft.com/office/drawing/2014/main" id="{B732B367-D19C-BADC-3213-9EBD53CBE185}"/>
                  </a:ext>
                </a:extLst>
              </p:cNvPr>
              <p:cNvCxnSpPr>
                <a:cxnSpLocks/>
                <a:stCxn id="188" idx="2"/>
              </p:cNvCxnSpPr>
              <p:nvPr/>
            </p:nvCxnSpPr>
            <p:spPr>
              <a:xfrm>
                <a:off x="9500268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FA51DD00-0C90-1F24-F666-CF1D75CAC97D}"/>
                  </a:ext>
                </a:extLst>
              </p:cNvPr>
              <p:cNvSpPr/>
              <p:nvPr/>
            </p:nvSpPr>
            <p:spPr>
              <a:xfrm>
                <a:off x="10376692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C2AB82FA-8E10-0FC5-DE1A-7F6E27EE142E}"/>
                  </a:ext>
                </a:extLst>
              </p:cNvPr>
              <p:cNvCxnSpPr>
                <a:cxnSpLocks/>
                <a:stCxn id="191" idx="2"/>
              </p:cNvCxnSpPr>
              <p:nvPr/>
            </p:nvCxnSpPr>
            <p:spPr>
              <a:xfrm>
                <a:off x="10510730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DFDC5916-163D-6CEF-58DF-4DEB8511137B}"/>
                  </a:ext>
                </a:extLst>
              </p:cNvPr>
              <p:cNvSpPr/>
              <p:nvPr/>
            </p:nvSpPr>
            <p:spPr>
              <a:xfrm>
                <a:off x="7345306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4" name="直接箭头连接符 193">
                <a:extLst>
                  <a:ext uri="{FF2B5EF4-FFF2-40B4-BE49-F238E27FC236}">
                    <a16:creationId xmlns:a16="http://schemas.microsoft.com/office/drawing/2014/main" id="{FF62DA9C-F703-A1C2-6CD7-E0F8338CAD56}"/>
                  </a:ext>
                </a:extLst>
              </p:cNvPr>
              <p:cNvCxnSpPr>
                <a:cxnSpLocks/>
                <a:stCxn id="193" idx="3"/>
              </p:cNvCxnSpPr>
              <p:nvPr/>
            </p:nvCxnSpPr>
            <p:spPr>
              <a:xfrm>
                <a:off x="7613382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箭头连接符 194">
                <a:extLst>
                  <a:ext uri="{FF2B5EF4-FFF2-40B4-BE49-F238E27FC236}">
                    <a16:creationId xmlns:a16="http://schemas.microsoft.com/office/drawing/2014/main" id="{5FE69F45-36D3-E1E6-2275-8F2B5E0B3321}"/>
                  </a:ext>
                </a:extLst>
              </p:cNvPr>
              <p:cNvCxnSpPr>
                <a:cxnSpLocks/>
                <a:stCxn id="193" idx="2"/>
              </p:cNvCxnSpPr>
              <p:nvPr/>
            </p:nvCxnSpPr>
            <p:spPr>
              <a:xfrm>
                <a:off x="7479344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66BBA8F1-14B2-7450-0853-0165BD533E91}"/>
                  </a:ext>
                </a:extLst>
              </p:cNvPr>
              <p:cNvSpPr/>
              <p:nvPr/>
            </p:nvSpPr>
            <p:spPr>
              <a:xfrm>
                <a:off x="8355768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7" name="直接箭头连接符 196">
                <a:extLst>
                  <a:ext uri="{FF2B5EF4-FFF2-40B4-BE49-F238E27FC236}">
                    <a16:creationId xmlns:a16="http://schemas.microsoft.com/office/drawing/2014/main" id="{DE4CC04A-322D-5C6E-8A1E-B9A5BEF22340}"/>
                  </a:ext>
                </a:extLst>
              </p:cNvPr>
              <p:cNvCxnSpPr>
                <a:cxnSpLocks/>
                <a:stCxn id="196" idx="3"/>
              </p:cNvCxnSpPr>
              <p:nvPr/>
            </p:nvCxnSpPr>
            <p:spPr>
              <a:xfrm>
                <a:off x="8623844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箭头连接符 197">
                <a:extLst>
                  <a:ext uri="{FF2B5EF4-FFF2-40B4-BE49-F238E27FC236}">
                    <a16:creationId xmlns:a16="http://schemas.microsoft.com/office/drawing/2014/main" id="{6C1F9801-0159-BEA3-3239-ACF16B0DB75E}"/>
                  </a:ext>
                </a:extLst>
              </p:cNvPr>
              <p:cNvCxnSpPr>
                <a:cxnSpLocks/>
                <a:stCxn id="196" idx="2"/>
              </p:cNvCxnSpPr>
              <p:nvPr/>
            </p:nvCxnSpPr>
            <p:spPr>
              <a:xfrm>
                <a:off x="8489806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72AC9B0-4F28-FB5F-A2B6-281EFA51FB2E}"/>
                  </a:ext>
                </a:extLst>
              </p:cNvPr>
              <p:cNvSpPr/>
              <p:nvPr/>
            </p:nvSpPr>
            <p:spPr>
              <a:xfrm>
                <a:off x="9366230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27778E37-5669-4BE9-7165-85AC3FE1038B}"/>
                  </a:ext>
                </a:extLst>
              </p:cNvPr>
              <p:cNvCxnSpPr>
                <a:cxnSpLocks/>
                <a:stCxn id="199" idx="3"/>
              </p:cNvCxnSpPr>
              <p:nvPr/>
            </p:nvCxnSpPr>
            <p:spPr>
              <a:xfrm>
                <a:off x="9634306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箭头连接符 200">
                <a:extLst>
                  <a:ext uri="{FF2B5EF4-FFF2-40B4-BE49-F238E27FC236}">
                    <a16:creationId xmlns:a16="http://schemas.microsoft.com/office/drawing/2014/main" id="{4D3EB626-8F3B-CFE6-F505-4D959FBA52B0}"/>
                  </a:ext>
                </a:extLst>
              </p:cNvPr>
              <p:cNvCxnSpPr>
                <a:cxnSpLocks/>
                <a:stCxn id="199" idx="2"/>
              </p:cNvCxnSpPr>
              <p:nvPr/>
            </p:nvCxnSpPr>
            <p:spPr>
              <a:xfrm>
                <a:off x="9500268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E7486188-AA6F-BEB8-98DD-C9AD4F9A8868}"/>
                  </a:ext>
                </a:extLst>
              </p:cNvPr>
              <p:cNvSpPr/>
              <p:nvPr/>
            </p:nvSpPr>
            <p:spPr>
              <a:xfrm>
                <a:off x="10376692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394F461A-2ACE-CD46-6F3E-733E550B3364}"/>
                  </a:ext>
                </a:extLst>
              </p:cNvPr>
              <p:cNvCxnSpPr>
                <a:cxnSpLocks/>
                <a:stCxn id="202" idx="2"/>
              </p:cNvCxnSpPr>
              <p:nvPr/>
            </p:nvCxnSpPr>
            <p:spPr>
              <a:xfrm>
                <a:off x="10510730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E6FF0699-57C7-E75B-AEFE-748BB70BBC7E}"/>
                  </a:ext>
                </a:extLst>
              </p:cNvPr>
              <p:cNvSpPr/>
              <p:nvPr/>
            </p:nvSpPr>
            <p:spPr>
              <a:xfrm>
                <a:off x="7345306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5" name="直接箭头连接符 204">
                <a:extLst>
                  <a:ext uri="{FF2B5EF4-FFF2-40B4-BE49-F238E27FC236}">
                    <a16:creationId xmlns:a16="http://schemas.microsoft.com/office/drawing/2014/main" id="{E1BA620C-88ED-A74F-3F69-B40082CF0BB6}"/>
                  </a:ext>
                </a:extLst>
              </p:cNvPr>
              <p:cNvCxnSpPr>
                <a:cxnSpLocks/>
                <a:stCxn id="204" idx="3"/>
              </p:cNvCxnSpPr>
              <p:nvPr/>
            </p:nvCxnSpPr>
            <p:spPr>
              <a:xfrm>
                <a:off x="7613382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箭头连接符 205">
                <a:extLst>
                  <a:ext uri="{FF2B5EF4-FFF2-40B4-BE49-F238E27FC236}">
                    <a16:creationId xmlns:a16="http://schemas.microsoft.com/office/drawing/2014/main" id="{CB0296DA-1E0F-1476-86D4-AAD28EE13E93}"/>
                  </a:ext>
                </a:extLst>
              </p:cNvPr>
              <p:cNvCxnSpPr>
                <a:cxnSpLocks/>
                <a:stCxn id="204" idx="2"/>
              </p:cNvCxnSpPr>
              <p:nvPr/>
            </p:nvCxnSpPr>
            <p:spPr>
              <a:xfrm>
                <a:off x="7479344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0A85C271-2883-8F95-B23C-F94130F9D34F}"/>
                  </a:ext>
                </a:extLst>
              </p:cNvPr>
              <p:cNvSpPr/>
              <p:nvPr/>
            </p:nvSpPr>
            <p:spPr>
              <a:xfrm>
                <a:off x="8355768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8" name="直接箭头连接符 207">
                <a:extLst>
                  <a:ext uri="{FF2B5EF4-FFF2-40B4-BE49-F238E27FC236}">
                    <a16:creationId xmlns:a16="http://schemas.microsoft.com/office/drawing/2014/main" id="{AFE06342-3901-E8C5-616A-5DED63E72752}"/>
                  </a:ext>
                </a:extLst>
              </p:cNvPr>
              <p:cNvCxnSpPr>
                <a:cxnSpLocks/>
                <a:stCxn id="207" idx="3"/>
              </p:cNvCxnSpPr>
              <p:nvPr/>
            </p:nvCxnSpPr>
            <p:spPr>
              <a:xfrm>
                <a:off x="8623844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箭头连接符 208">
                <a:extLst>
                  <a:ext uri="{FF2B5EF4-FFF2-40B4-BE49-F238E27FC236}">
                    <a16:creationId xmlns:a16="http://schemas.microsoft.com/office/drawing/2014/main" id="{C28F36E0-BF83-3C02-727D-8C78E79C7297}"/>
                  </a:ext>
                </a:extLst>
              </p:cNvPr>
              <p:cNvCxnSpPr>
                <a:cxnSpLocks/>
                <a:stCxn id="207" idx="2"/>
              </p:cNvCxnSpPr>
              <p:nvPr/>
            </p:nvCxnSpPr>
            <p:spPr>
              <a:xfrm>
                <a:off x="8489806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E6AB838E-D43E-7D3A-C3BA-C9F20E1F75E5}"/>
                  </a:ext>
                </a:extLst>
              </p:cNvPr>
              <p:cNvSpPr/>
              <p:nvPr/>
            </p:nvSpPr>
            <p:spPr>
              <a:xfrm>
                <a:off x="9366230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1" name="直接箭头连接符 210">
                <a:extLst>
                  <a:ext uri="{FF2B5EF4-FFF2-40B4-BE49-F238E27FC236}">
                    <a16:creationId xmlns:a16="http://schemas.microsoft.com/office/drawing/2014/main" id="{D160221F-5481-C62C-D889-2DE3BE2DABB6}"/>
                  </a:ext>
                </a:extLst>
              </p:cNvPr>
              <p:cNvCxnSpPr>
                <a:cxnSpLocks/>
                <a:stCxn id="210" idx="3"/>
              </p:cNvCxnSpPr>
              <p:nvPr/>
            </p:nvCxnSpPr>
            <p:spPr>
              <a:xfrm>
                <a:off x="9634306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箭头连接符 211">
                <a:extLst>
                  <a:ext uri="{FF2B5EF4-FFF2-40B4-BE49-F238E27FC236}">
                    <a16:creationId xmlns:a16="http://schemas.microsoft.com/office/drawing/2014/main" id="{A6528800-F4D5-EC41-E625-2AB02532BB74}"/>
                  </a:ext>
                </a:extLst>
              </p:cNvPr>
              <p:cNvCxnSpPr>
                <a:cxnSpLocks/>
                <a:stCxn id="210" idx="2"/>
              </p:cNvCxnSpPr>
              <p:nvPr/>
            </p:nvCxnSpPr>
            <p:spPr>
              <a:xfrm>
                <a:off x="9500268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6D665113-A456-C182-8CC3-DA3EB6851E2F}"/>
                  </a:ext>
                </a:extLst>
              </p:cNvPr>
              <p:cNvSpPr/>
              <p:nvPr/>
            </p:nvSpPr>
            <p:spPr>
              <a:xfrm>
                <a:off x="10376692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4" name="直接箭头连接符 213">
                <a:extLst>
                  <a:ext uri="{FF2B5EF4-FFF2-40B4-BE49-F238E27FC236}">
                    <a16:creationId xmlns:a16="http://schemas.microsoft.com/office/drawing/2014/main" id="{B171DB70-C333-1895-CE50-C741194F310B}"/>
                  </a:ext>
                </a:extLst>
              </p:cNvPr>
              <p:cNvCxnSpPr>
                <a:cxnSpLocks/>
                <a:stCxn id="213" idx="2"/>
              </p:cNvCxnSpPr>
              <p:nvPr/>
            </p:nvCxnSpPr>
            <p:spPr>
              <a:xfrm>
                <a:off x="10510730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5E30297E-B8D3-AE93-C42D-83C4AE90E09D}"/>
                  </a:ext>
                </a:extLst>
              </p:cNvPr>
              <p:cNvSpPr/>
              <p:nvPr/>
            </p:nvSpPr>
            <p:spPr>
              <a:xfrm>
                <a:off x="7345306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6" name="直接箭头连接符 215">
                <a:extLst>
                  <a:ext uri="{FF2B5EF4-FFF2-40B4-BE49-F238E27FC236}">
                    <a16:creationId xmlns:a16="http://schemas.microsoft.com/office/drawing/2014/main" id="{DE5546BC-5702-24A0-2664-C2B156A21717}"/>
                  </a:ext>
                </a:extLst>
              </p:cNvPr>
              <p:cNvCxnSpPr>
                <a:cxnSpLocks/>
                <a:stCxn id="215" idx="3"/>
              </p:cNvCxnSpPr>
              <p:nvPr/>
            </p:nvCxnSpPr>
            <p:spPr>
              <a:xfrm>
                <a:off x="7613382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ED400C4C-0BD9-49FC-11B9-5875386C49E9}"/>
                  </a:ext>
                </a:extLst>
              </p:cNvPr>
              <p:cNvSpPr/>
              <p:nvPr/>
            </p:nvSpPr>
            <p:spPr>
              <a:xfrm>
                <a:off x="8355768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FA37EB3F-491C-4487-FD84-B8D351AD5C7D}"/>
                  </a:ext>
                </a:extLst>
              </p:cNvPr>
              <p:cNvCxnSpPr>
                <a:cxnSpLocks/>
                <a:stCxn id="217" idx="3"/>
              </p:cNvCxnSpPr>
              <p:nvPr/>
            </p:nvCxnSpPr>
            <p:spPr>
              <a:xfrm>
                <a:off x="8623844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CAC5438C-08AE-891C-9C6F-A22BE8C3F5D4}"/>
                  </a:ext>
                </a:extLst>
              </p:cNvPr>
              <p:cNvSpPr/>
              <p:nvPr/>
            </p:nvSpPr>
            <p:spPr>
              <a:xfrm>
                <a:off x="9366230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20" name="直接箭头连接符 219">
                <a:extLst>
                  <a:ext uri="{FF2B5EF4-FFF2-40B4-BE49-F238E27FC236}">
                    <a16:creationId xmlns:a16="http://schemas.microsoft.com/office/drawing/2014/main" id="{3618E6F1-6C66-3497-4E44-41A75EFAF9A4}"/>
                  </a:ext>
                </a:extLst>
              </p:cNvPr>
              <p:cNvCxnSpPr>
                <a:cxnSpLocks/>
                <a:stCxn id="219" idx="3"/>
              </p:cNvCxnSpPr>
              <p:nvPr/>
            </p:nvCxnSpPr>
            <p:spPr>
              <a:xfrm>
                <a:off x="9634306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9BDDFFFC-1323-8E95-1DEF-1E57F6BC25BA}"/>
                  </a:ext>
                </a:extLst>
              </p:cNvPr>
              <p:cNvSpPr/>
              <p:nvPr/>
            </p:nvSpPr>
            <p:spPr>
              <a:xfrm>
                <a:off x="10376692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12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12BAC04-2D92-DBD4-8D1D-3FEA5F956C6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462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56B31D8-8397-C33E-D7DD-59772FD12E3C}"/>
                </a:ext>
              </a:extLst>
            </p:cNvPr>
            <p:cNvCxnSpPr>
              <a:cxnSpLocks/>
            </p:cNvCxnSpPr>
            <p:nvPr/>
          </p:nvCxnSpPr>
          <p:spPr>
            <a:xfrm>
              <a:off x="6861855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C8FF7F1-2BAF-3A15-8512-6075E3018333}"/>
                </a:ext>
              </a:extLst>
            </p:cNvPr>
            <p:cNvCxnSpPr>
              <a:cxnSpLocks/>
            </p:cNvCxnSpPr>
            <p:nvPr/>
          </p:nvCxnSpPr>
          <p:spPr>
            <a:xfrm>
              <a:off x="7508248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A3F0783-6DA6-A78C-D495-3628B171C21E}"/>
                </a:ext>
              </a:extLst>
            </p:cNvPr>
            <p:cNvCxnSpPr>
              <a:cxnSpLocks/>
            </p:cNvCxnSpPr>
            <p:nvPr/>
          </p:nvCxnSpPr>
          <p:spPr>
            <a:xfrm>
              <a:off x="8154641" y="1399837"/>
              <a:ext cx="0" cy="25438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AE5208C0-255B-D287-D89A-2F4AFD9FEF4B}"/>
                </a:ext>
              </a:extLst>
            </p:cNvPr>
            <p:cNvGrpSpPr/>
            <p:nvPr/>
          </p:nvGrpSpPr>
          <p:grpSpPr>
            <a:xfrm rot="16200000">
              <a:off x="5010231" y="2535226"/>
              <a:ext cx="1939182" cy="254382"/>
              <a:chOff x="7753216" y="2427597"/>
              <a:chExt cx="1939182" cy="254382"/>
            </a:xfrm>
          </p:grpSpPr>
          <p:cxnSp>
            <p:nvCxnSpPr>
              <p:cNvPr id="178" name="直接箭头连接符 177">
                <a:extLst>
                  <a:ext uri="{FF2B5EF4-FFF2-40B4-BE49-F238E27FC236}">
                    <a16:creationId xmlns:a16="http://schemas.microsoft.com/office/drawing/2014/main" id="{5617DA3F-5DBC-A276-1B76-FA85A44DA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216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178">
                <a:extLst>
                  <a:ext uri="{FF2B5EF4-FFF2-40B4-BE49-F238E27FC236}">
                    <a16:creationId xmlns:a16="http://schemas.microsoft.com/office/drawing/2014/main" id="{FF8E3BCB-58CE-D661-E1FD-46ECDC0B3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09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箭头连接符 179">
                <a:extLst>
                  <a:ext uri="{FF2B5EF4-FFF2-40B4-BE49-F238E27FC236}">
                    <a16:creationId xmlns:a16="http://schemas.microsoft.com/office/drawing/2014/main" id="{94E682F7-B445-2CB8-6064-BB22EF6F2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002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80">
                <a:extLst>
                  <a:ext uri="{FF2B5EF4-FFF2-40B4-BE49-F238E27FC236}">
                    <a16:creationId xmlns:a16="http://schemas.microsoft.com/office/drawing/2014/main" id="{88C44329-F7D4-D0C7-E706-761616C86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398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3F569E78-1317-833D-F653-DA96092BD3A7}"/>
                </a:ext>
              </a:extLst>
            </p:cNvPr>
            <p:cNvCxnSpPr>
              <a:cxnSpLocks/>
            </p:cNvCxnSpPr>
            <p:nvPr/>
          </p:nvCxnSpPr>
          <p:spPr>
            <a:xfrm>
              <a:off x="6293455" y="1635726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1473897B-B040-DF5D-C042-BF06D843A223}"/>
                </a:ext>
              </a:extLst>
            </p:cNvPr>
            <p:cNvCxnSpPr>
              <a:cxnSpLocks/>
            </p:cNvCxnSpPr>
            <p:nvPr/>
          </p:nvCxnSpPr>
          <p:spPr>
            <a:xfrm>
              <a:off x="6290755" y="2291363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A895D2B-7D35-768F-266E-AF183D3847E7}"/>
                </a:ext>
              </a:extLst>
            </p:cNvPr>
            <p:cNvCxnSpPr>
              <a:cxnSpLocks/>
            </p:cNvCxnSpPr>
            <p:nvPr/>
          </p:nvCxnSpPr>
          <p:spPr>
            <a:xfrm>
              <a:off x="6288055" y="2947000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BF8661A4-5622-CB32-42EC-62EB9A0AFBB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355" y="3602637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C8BCE8FC-CF00-49EA-C1BA-BCD26CDF5C65}"/>
                </a:ext>
              </a:extLst>
            </p:cNvPr>
            <p:cNvCxnSpPr>
              <a:cxnSpLocks/>
            </p:cNvCxnSpPr>
            <p:nvPr/>
          </p:nvCxnSpPr>
          <p:spPr>
            <a:xfrm>
              <a:off x="6941842" y="1635726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2E3286B1-44EE-96B5-F421-25E2A295CC79}"/>
                </a:ext>
              </a:extLst>
            </p:cNvPr>
            <p:cNvCxnSpPr>
              <a:cxnSpLocks/>
            </p:cNvCxnSpPr>
            <p:nvPr/>
          </p:nvCxnSpPr>
          <p:spPr>
            <a:xfrm>
              <a:off x="6939142" y="2291363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F90FA052-2E74-0944-3B9F-D81B34A05387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42" y="2947000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9DEF94A0-A2AB-388E-7A33-853856E5D89B}"/>
                </a:ext>
              </a:extLst>
            </p:cNvPr>
            <p:cNvCxnSpPr>
              <a:cxnSpLocks/>
            </p:cNvCxnSpPr>
            <p:nvPr/>
          </p:nvCxnSpPr>
          <p:spPr>
            <a:xfrm>
              <a:off x="6933742" y="3602637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195A0BB8-1383-1B8F-259B-DD6C214C8FFF}"/>
                </a:ext>
              </a:extLst>
            </p:cNvPr>
            <p:cNvCxnSpPr>
              <a:cxnSpLocks/>
            </p:cNvCxnSpPr>
            <p:nvPr/>
          </p:nvCxnSpPr>
          <p:spPr>
            <a:xfrm>
              <a:off x="7590229" y="1635726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6782495D-DF2A-8EF2-31B2-5A9C8D499BA1}"/>
                </a:ext>
              </a:extLst>
            </p:cNvPr>
            <p:cNvCxnSpPr>
              <a:cxnSpLocks/>
            </p:cNvCxnSpPr>
            <p:nvPr/>
          </p:nvCxnSpPr>
          <p:spPr>
            <a:xfrm>
              <a:off x="7587529" y="2291363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EB557782-FCE6-09FE-4285-6326692B88FE}"/>
                </a:ext>
              </a:extLst>
            </p:cNvPr>
            <p:cNvCxnSpPr>
              <a:cxnSpLocks/>
            </p:cNvCxnSpPr>
            <p:nvPr/>
          </p:nvCxnSpPr>
          <p:spPr>
            <a:xfrm>
              <a:off x="7584829" y="2947000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4240E4F3-71BD-3814-8B3D-51E761B04710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29" y="3602637"/>
              <a:ext cx="47636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B7613E80-0039-707C-04E4-CD8386C6C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055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268CCA9F-CA64-0B8F-BA65-2607EBB8D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992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DA09CA9-0419-C841-7DD3-7CCCB053F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9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C10F3949-EF03-3972-DA2C-1839FFE8A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6866" y="1787378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84A4F0A5-8E86-CFF6-04F6-668F2A059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055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A4E9A709-EB21-1E03-A4DD-529F1F0BA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992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A1A6660B-393A-9243-7B6B-B333032C0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9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0A4134D-27D7-C993-849F-97FC4FF29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6866" y="2432462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9620F93D-5596-4BCD-7CDB-AD4BD6635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055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036D465-2390-95FA-B057-AC2511C0E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0992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DD3162EF-70DA-18D7-7D1D-48C495B81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3929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831D0B77-AC0D-1855-198F-CAC9972EA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6866" y="3077546"/>
              <a:ext cx="0" cy="471954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FBEDA912-E8CD-CB2F-4861-61B8EB1ED706}"/>
                </a:ext>
              </a:extLst>
            </p:cNvPr>
            <p:cNvGrpSpPr/>
            <p:nvPr/>
          </p:nvGrpSpPr>
          <p:grpSpPr>
            <a:xfrm>
              <a:off x="9354363" y="743063"/>
              <a:ext cx="2752333" cy="3789060"/>
              <a:chOff x="8911347" y="1808911"/>
              <a:chExt cx="2752333" cy="3789060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B507E78-4A7D-D26A-32F0-B61E6BCF33EB}"/>
                  </a:ext>
                </a:extLst>
              </p:cNvPr>
              <p:cNvGrpSpPr/>
              <p:nvPr/>
            </p:nvGrpSpPr>
            <p:grpSpPr>
              <a:xfrm>
                <a:off x="8990357" y="1808911"/>
                <a:ext cx="2563249" cy="3789060"/>
                <a:chOff x="9460341" y="1090900"/>
                <a:chExt cx="2563249" cy="3789060"/>
              </a:xfrm>
            </p:grpSpPr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CEB7F505-8E92-CD24-67AD-D8811349D3C8}"/>
                    </a:ext>
                  </a:extLst>
                </p:cNvPr>
                <p:cNvSpPr/>
                <p:nvPr/>
              </p:nvSpPr>
              <p:spPr>
                <a:xfrm>
                  <a:off x="10045563" y="199813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Core 0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E2517044-AE79-E202-1A19-03F880DAA6B1}"/>
                    </a:ext>
                  </a:extLst>
                </p:cNvPr>
                <p:cNvSpPr/>
                <p:nvPr/>
              </p:nvSpPr>
              <p:spPr>
                <a:xfrm>
                  <a:off x="10045563" y="224259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Core 0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8D8FF3FF-2CF1-4245-78A2-906333D0C018}"/>
                    </a:ext>
                  </a:extLst>
                </p:cNvPr>
                <p:cNvSpPr/>
                <p:nvPr/>
              </p:nvSpPr>
              <p:spPr>
                <a:xfrm>
                  <a:off x="10045563" y="248705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…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D7B25D79-91F3-717B-8CBF-F70132FAA760}"/>
                    </a:ext>
                  </a:extLst>
                </p:cNvPr>
                <p:cNvSpPr/>
                <p:nvPr/>
              </p:nvSpPr>
              <p:spPr>
                <a:xfrm>
                  <a:off x="10045563" y="2731516"/>
                  <a:ext cx="695325" cy="2325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Core n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AE6CBDB4-C99E-15DA-44E8-6E02EE188E06}"/>
                    </a:ext>
                  </a:extLst>
                </p:cNvPr>
                <p:cNvSpPr/>
                <p:nvPr/>
              </p:nvSpPr>
              <p:spPr>
                <a:xfrm>
                  <a:off x="10779978" y="1998136"/>
                  <a:ext cx="775759" cy="97187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RedMule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263ACB39-2BF7-824F-1D57-4EB2D45AE426}"/>
                    </a:ext>
                  </a:extLst>
                </p:cNvPr>
                <p:cNvSpPr/>
                <p:nvPr/>
              </p:nvSpPr>
              <p:spPr>
                <a:xfrm>
                  <a:off x="11594828" y="1998136"/>
                  <a:ext cx="428762" cy="97187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 err="1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i</a:t>
                  </a:r>
                  <a:r>
                    <a:rPr lang="en-US" altLang="zh-CN" sz="1400" b="1" i="0" cap="none" spc="0" dirty="0" err="1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DMA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E9734FC1-E9ED-F881-0AD4-80F751BA9582}"/>
                    </a:ext>
                  </a:extLst>
                </p:cNvPr>
                <p:cNvSpPr/>
                <p:nvPr/>
              </p:nvSpPr>
              <p:spPr>
                <a:xfrm>
                  <a:off x="9623289" y="1728415"/>
                  <a:ext cx="2400301" cy="2325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Infinite Instruction Mem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4D5371B0-53B2-095A-F485-6DDCE8EF3C34}"/>
                    </a:ext>
                  </a:extLst>
                </p:cNvPr>
                <p:cNvSpPr/>
                <p:nvPr/>
              </p:nvSpPr>
              <p:spPr>
                <a:xfrm>
                  <a:off x="9623289" y="3264472"/>
                  <a:ext cx="2400301" cy="13201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TCDM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FB56A101-7CC6-23F9-AE0D-A36705695C4A}"/>
                    </a:ext>
                  </a:extLst>
                </p:cNvPr>
                <p:cNvSpPr/>
                <p:nvPr/>
              </p:nvSpPr>
              <p:spPr>
                <a:xfrm>
                  <a:off x="9623289" y="1992169"/>
                  <a:ext cx="383183" cy="97187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CTRL</a:t>
                  </a:r>
                </a:p>
                <a:p>
                  <a:pPr algn="ctr"/>
                  <a:r>
                    <a:rPr lang="en-US" altLang="zh-CN" sz="11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REG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CAC5C993-A1B1-29F8-70DE-1608EADEDCEA}"/>
                    </a:ext>
                  </a:extLst>
                </p:cNvPr>
                <p:cNvSpPr/>
                <p:nvPr/>
              </p:nvSpPr>
              <p:spPr>
                <a:xfrm>
                  <a:off x="9617862" y="2995270"/>
                  <a:ext cx="2400300" cy="23797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2"/>
                      </a:solidFill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Interconnect</a:t>
                  </a:r>
                  <a:endParaRPr lang="zh-CN" altLang="en-US" sz="14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72" name="直接箭头连接符 171">
                  <a:extLst>
                    <a:ext uri="{FF2B5EF4-FFF2-40B4-BE49-F238E27FC236}">
                      <a16:creationId xmlns:a16="http://schemas.microsoft.com/office/drawing/2014/main" id="{A9B3C9C5-296E-BBCB-CE3E-04E1468759BE}"/>
                    </a:ext>
                  </a:extLst>
                </p:cNvPr>
                <p:cNvCxnSpPr>
                  <a:cxnSpLocks/>
                  <a:stCxn id="175" idx="1"/>
                </p:cNvCxnSpPr>
                <p:nvPr/>
              </p:nvCxnSpPr>
              <p:spPr>
                <a:xfrm>
                  <a:off x="9460341" y="1244789"/>
                  <a:ext cx="0" cy="1860203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箭头连接符 172">
                  <a:extLst>
                    <a:ext uri="{FF2B5EF4-FFF2-40B4-BE49-F238E27FC236}">
                      <a16:creationId xmlns:a16="http://schemas.microsoft.com/office/drawing/2014/main" id="{4AB35079-A474-4E69-6E7E-34D415345B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24415" y="1419692"/>
                  <a:ext cx="0" cy="61744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B70BC296-A376-8131-4F9D-FF3A7E7F2B4F}"/>
                    </a:ext>
                  </a:extLst>
                </p:cNvPr>
                <p:cNvSpPr txBox="1"/>
                <p:nvPr/>
              </p:nvSpPr>
              <p:spPr>
                <a:xfrm>
                  <a:off x="10181720" y="1359480"/>
                  <a:ext cx="183644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To DATA </a:t>
                  </a:r>
                  <a:r>
                    <a:rPr lang="en-US" altLang="zh-CN" sz="1400" i="0" cap="none" spc="0" dirty="0" err="1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NoC</a:t>
                  </a:r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 Router</a:t>
                  </a:r>
                  <a:endParaRPr lang="zh-CN" altLang="en-US" sz="1400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03040B48-5737-DC98-C6C7-45253FE9C093}"/>
                    </a:ext>
                  </a:extLst>
                </p:cNvPr>
                <p:cNvSpPr txBox="1"/>
                <p:nvPr/>
              </p:nvSpPr>
              <p:spPr>
                <a:xfrm>
                  <a:off x="9460341" y="1090900"/>
                  <a:ext cx="172119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To SYNC </a:t>
                  </a:r>
                  <a:r>
                    <a:rPr lang="en-US" altLang="zh-CN" sz="1400" i="0" cap="none" spc="0" dirty="0" err="1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NoC</a:t>
                  </a:r>
                  <a:r>
                    <a:rPr lang="en-US" altLang="zh-CN" sz="1400" i="0" cap="none" spc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 Router</a:t>
                  </a:r>
                  <a:endParaRPr lang="zh-CN" altLang="en-US" sz="1400" dirty="0">
                    <a:solidFill>
                      <a:schemeClr val="accent3"/>
                    </a:solidFill>
                  </a:endParaRPr>
                </a:p>
              </p:txBody>
            </p:sp>
            <p:cxnSp>
              <p:nvCxnSpPr>
                <p:cNvPr id="176" name="直接箭头连接符 175">
                  <a:extLst>
                    <a:ext uri="{FF2B5EF4-FFF2-40B4-BE49-F238E27FC236}">
                      <a16:creationId xmlns:a16="http://schemas.microsoft.com/office/drawing/2014/main" id="{9818EE73-1CB2-7535-197A-724584BC2278}"/>
                    </a:ext>
                  </a:extLst>
                </p:cNvPr>
                <p:cNvCxnSpPr>
                  <a:cxnSpLocks/>
                  <a:endCxn id="171" idx="1"/>
                </p:cNvCxnSpPr>
                <p:nvPr/>
              </p:nvCxnSpPr>
              <p:spPr>
                <a:xfrm>
                  <a:off x="9460341" y="3114257"/>
                  <a:ext cx="157521" cy="0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47212580-FB6E-CAD6-C9EC-0CD3C20B4259}"/>
                    </a:ext>
                  </a:extLst>
                </p:cNvPr>
                <p:cNvSpPr txBox="1"/>
                <p:nvPr/>
              </p:nvSpPr>
              <p:spPr>
                <a:xfrm>
                  <a:off x="9943249" y="4479850"/>
                  <a:ext cx="172119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b="1" i="0" cap="none" spc="0" dirty="0">
                      <a:ln>
                        <a:noFill/>
                      </a:ln>
                      <a:solidFill>
                        <a:schemeClr val="accent6"/>
                      </a:solidFill>
                      <a:effectLst/>
                      <a:latin typeface="+mj-lt"/>
                      <a:cs typeface="Arial Narrow" panose="020B0604020202020204" pitchFamily="34" charset="0"/>
                    </a:rPr>
                    <a:t>Cluster</a:t>
                  </a:r>
                  <a:endParaRPr lang="zh-CN" altLang="en-US" sz="2000" b="1" dirty="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B344BB6C-F58A-F7B9-6FD0-443C42499B38}"/>
                  </a:ext>
                </a:extLst>
              </p:cNvPr>
              <p:cNvSpPr/>
              <p:nvPr/>
            </p:nvSpPr>
            <p:spPr>
              <a:xfrm>
                <a:off x="8911347" y="2385269"/>
                <a:ext cx="2752333" cy="3209454"/>
              </a:xfrm>
              <a:prstGeom prst="rect">
                <a:avLst/>
              </a:prstGeom>
              <a:noFill/>
              <a:ln w="19050">
                <a:solidFill>
                  <a:srgbClr val="89937A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C7FBD5E3-9797-4964-2767-072AF6860017}"/>
                </a:ext>
              </a:extLst>
            </p:cNvPr>
            <p:cNvSpPr/>
            <p:nvPr/>
          </p:nvSpPr>
          <p:spPr>
            <a:xfrm rot="16200000">
              <a:off x="4489070" y="2730186"/>
              <a:ext cx="2572462" cy="173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75FFFB0-0B00-3BDC-DCF8-41BCC4109EDA}"/>
                </a:ext>
              </a:extLst>
            </p:cNvPr>
            <p:cNvSpPr/>
            <p:nvPr/>
          </p:nvSpPr>
          <p:spPr>
            <a:xfrm>
              <a:off x="6096000" y="1196497"/>
              <a:ext cx="2572462" cy="173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ED24FE22-F593-891B-70F3-AC3993B11A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1700" y="3853033"/>
              <a:ext cx="75438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19B32-4734-75CF-39C2-D8F817644023}"/>
              </a:ext>
            </a:extLst>
          </p:cNvPr>
          <p:cNvSpPr/>
          <p:nvPr/>
        </p:nvSpPr>
        <p:spPr>
          <a:xfrm>
            <a:off x="3256655" y="1171845"/>
            <a:ext cx="5989255" cy="208924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1367CA7-8985-D041-D017-F33D1A6379EA}"/>
              </a:ext>
            </a:extLst>
          </p:cNvPr>
          <p:cNvCxnSpPr>
            <a:cxnSpLocks/>
          </p:cNvCxnSpPr>
          <p:nvPr/>
        </p:nvCxnSpPr>
        <p:spPr>
          <a:xfrm flipV="1">
            <a:off x="8378898" y="3261090"/>
            <a:ext cx="0" cy="1336052"/>
          </a:xfrm>
          <a:prstGeom prst="straightConnector1">
            <a:avLst/>
          </a:prstGeom>
          <a:ln w="38100">
            <a:solidFill>
              <a:srgbClr val="9105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AF24571-54EE-D033-FB1C-8AEC737672D8}"/>
              </a:ext>
            </a:extLst>
          </p:cNvPr>
          <p:cNvSpPr/>
          <p:nvPr/>
        </p:nvSpPr>
        <p:spPr>
          <a:xfrm>
            <a:off x="3672320" y="1315336"/>
            <a:ext cx="795866" cy="7958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 Buffer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2C2731-DE33-7ACF-566C-E6A8FFA751C5}"/>
              </a:ext>
            </a:extLst>
          </p:cNvPr>
          <p:cNvSpPr/>
          <p:nvPr/>
        </p:nvSpPr>
        <p:spPr>
          <a:xfrm>
            <a:off x="3672320" y="2306758"/>
            <a:ext cx="795866" cy="7958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Buffer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B5135C-E847-C064-AD6F-8037DBF71B83}"/>
              </a:ext>
            </a:extLst>
          </p:cNvPr>
          <p:cNvSpPr/>
          <p:nvPr/>
        </p:nvSpPr>
        <p:spPr>
          <a:xfrm>
            <a:off x="4591351" y="1315336"/>
            <a:ext cx="1782695" cy="178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RedMule</a:t>
            </a: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CE array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72AED5-F147-4DC6-BAC1-5ED7E654FFB1}"/>
              </a:ext>
            </a:extLst>
          </p:cNvPr>
          <p:cNvSpPr/>
          <p:nvPr/>
        </p:nvSpPr>
        <p:spPr>
          <a:xfrm>
            <a:off x="6538789" y="1810864"/>
            <a:ext cx="795866" cy="7958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Z Buffer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D7F85B-221C-985F-F5F7-B95D7154DCB4}"/>
              </a:ext>
            </a:extLst>
          </p:cNvPr>
          <p:cNvCxnSpPr/>
          <p:nvPr/>
        </p:nvCxnSpPr>
        <p:spPr>
          <a:xfrm>
            <a:off x="8585166" y="2451441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1F76EE5-3977-6980-399D-2D09C1B80BE3}"/>
              </a:ext>
            </a:extLst>
          </p:cNvPr>
          <p:cNvCxnSpPr/>
          <p:nvPr/>
        </p:nvCxnSpPr>
        <p:spPr>
          <a:xfrm>
            <a:off x="8585166" y="2625497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73C4DE6-85A3-9E07-F3E7-69F3C454E93A}"/>
              </a:ext>
            </a:extLst>
          </p:cNvPr>
          <p:cNvCxnSpPr/>
          <p:nvPr/>
        </p:nvCxnSpPr>
        <p:spPr>
          <a:xfrm>
            <a:off x="8585166" y="2799554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1C1436F-E0B3-31BA-C469-5A1E0106AAEC}"/>
              </a:ext>
            </a:extLst>
          </p:cNvPr>
          <p:cNvCxnSpPr/>
          <p:nvPr/>
        </p:nvCxnSpPr>
        <p:spPr>
          <a:xfrm>
            <a:off x="8585166" y="2973610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D351849-2F56-947E-7667-67C5D5B654FD}"/>
              </a:ext>
            </a:extLst>
          </p:cNvPr>
          <p:cNvCxnSpPr/>
          <p:nvPr/>
        </p:nvCxnSpPr>
        <p:spPr>
          <a:xfrm rot="5400000" flipV="1">
            <a:off x="7351632" y="2748928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76009D8-414E-72CC-3E84-3A8E038EAC79}"/>
              </a:ext>
            </a:extLst>
          </p:cNvPr>
          <p:cNvCxnSpPr/>
          <p:nvPr/>
        </p:nvCxnSpPr>
        <p:spPr>
          <a:xfrm rot="5400000" flipV="1">
            <a:off x="7551305" y="2748928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B5DFEF8-69D7-D9AE-3625-54DBC31A0C42}"/>
              </a:ext>
            </a:extLst>
          </p:cNvPr>
          <p:cNvCxnSpPr/>
          <p:nvPr/>
        </p:nvCxnSpPr>
        <p:spPr>
          <a:xfrm rot="5400000" flipV="1">
            <a:off x="7750978" y="2748928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5E28993-71D0-BD71-9AC7-F6E60A759CB7}"/>
              </a:ext>
            </a:extLst>
          </p:cNvPr>
          <p:cNvCxnSpPr/>
          <p:nvPr/>
        </p:nvCxnSpPr>
        <p:spPr>
          <a:xfrm rot="5400000" flipV="1">
            <a:off x="7950651" y="2748928"/>
            <a:ext cx="61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箭头: 右 56">
            <a:extLst>
              <a:ext uri="{FF2B5EF4-FFF2-40B4-BE49-F238E27FC236}">
                <a16:creationId xmlns:a16="http://schemas.microsoft.com/office/drawing/2014/main" id="{56F383D5-36B5-DBF9-B323-6D065BA9F87D}"/>
              </a:ext>
            </a:extLst>
          </p:cNvPr>
          <p:cNvSpPr/>
          <p:nvPr/>
        </p:nvSpPr>
        <p:spPr>
          <a:xfrm>
            <a:off x="2719323" y="1358164"/>
            <a:ext cx="978408" cy="72195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From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TCDM</a:t>
            </a:r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8023F035-89E5-043F-42AE-EE0D626A2EE3}"/>
              </a:ext>
            </a:extLst>
          </p:cNvPr>
          <p:cNvSpPr/>
          <p:nvPr/>
        </p:nvSpPr>
        <p:spPr>
          <a:xfrm>
            <a:off x="2719323" y="2341714"/>
            <a:ext cx="978408" cy="72195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From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TCDM</a:t>
            </a:r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4" name="箭头: 上弧形 153">
            <a:extLst>
              <a:ext uri="{FF2B5EF4-FFF2-40B4-BE49-F238E27FC236}">
                <a16:creationId xmlns:a16="http://schemas.microsoft.com/office/drawing/2014/main" id="{BEF9903A-1BEF-4411-1400-D40ED9857E6C}"/>
              </a:ext>
            </a:extLst>
          </p:cNvPr>
          <p:cNvSpPr/>
          <p:nvPr/>
        </p:nvSpPr>
        <p:spPr>
          <a:xfrm>
            <a:off x="7651141" y="2208242"/>
            <a:ext cx="987398" cy="233058"/>
          </a:xfrm>
          <a:prstGeom prst="curved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5" name="箭头: 右 154">
            <a:extLst>
              <a:ext uri="{FF2B5EF4-FFF2-40B4-BE49-F238E27FC236}">
                <a16:creationId xmlns:a16="http://schemas.microsoft.com/office/drawing/2014/main" id="{E33A74CB-0508-3BC1-616C-864A4A152F14}"/>
              </a:ext>
            </a:extLst>
          </p:cNvPr>
          <p:cNvSpPr/>
          <p:nvPr/>
        </p:nvSpPr>
        <p:spPr>
          <a:xfrm>
            <a:off x="7651141" y="1627282"/>
            <a:ext cx="1730856" cy="72195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Tranposed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Store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 TCDM</a:t>
            </a:r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4B42AA-67FA-F95C-726E-008990CDB89B}"/>
                  </a:ext>
                </a:extLst>
              </p:cNvPr>
              <p:cNvSpPr txBox="1"/>
              <p:nvPr/>
            </p:nvSpPr>
            <p:spPr>
              <a:xfrm>
                <a:off x="7191411" y="2514140"/>
                <a:ext cx="4267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4B42AA-67FA-F95C-726E-008990CD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411" y="2514140"/>
                <a:ext cx="42671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946F51-42FF-BB8F-94DD-659A5DD43041}"/>
                  </a:ext>
                </a:extLst>
              </p:cNvPr>
              <p:cNvSpPr txBox="1"/>
              <p:nvPr/>
            </p:nvSpPr>
            <p:spPr>
              <a:xfrm>
                <a:off x="9322471" y="2514140"/>
                <a:ext cx="426719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946F51-42FF-BB8F-94DD-659A5DD4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471" y="2514140"/>
                <a:ext cx="426719" cy="530915"/>
              </a:xfrm>
              <a:prstGeom prst="rect">
                <a:avLst/>
              </a:prstGeom>
              <a:blipFill>
                <a:blip r:embed="rId3"/>
                <a:stretch>
                  <a:fillRect r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8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Appendix2.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FlashAttention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B4F2A8A6-FC68-430A-EB3B-CCCFC6EA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1" y="853957"/>
            <a:ext cx="5242718" cy="35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9F68F9CE-339C-4787-FCA0-E5A114CB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1" y="853957"/>
            <a:ext cx="5242718" cy="3537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A833A3-4367-4E85-3B4C-A6AE832F9147}"/>
              </a:ext>
            </a:extLst>
          </p:cNvPr>
          <p:cNvSpPr txBox="1"/>
          <p:nvPr/>
        </p:nvSpPr>
        <p:spPr>
          <a:xfrm>
            <a:off x="112451" y="198268"/>
            <a:ext cx="6268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Attention Matrix + </a:t>
            </a:r>
            <a:r>
              <a:rPr lang="en-US" sz="2800" b="1" dirty="0" err="1">
                <a:latin typeface="Helvetica" pitchFamily="2" charset="0"/>
              </a:rPr>
              <a:t>Softmax</a:t>
            </a:r>
            <a:r>
              <a:rPr lang="en-US" sz="2800" b="1" dirty="0">
                <a:latin typeface="Helvetica" pitchFamily="2" charset="0"/>
              </a:rPr>
              <a:t> (Inner 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1FECBD-14C6-A200-1B2B-29ED3D86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70" y="3085700"/>
            <a:ext cx="3125214" cy="3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95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02902577-CC0A-C43F-6ECA-F5001270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2" y="871313"/>
            <a:ext cx="5216995" cy="35201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A833A3-4367-4E85-3B4C-A6AE832F9147}"/>
              </a:ext>
            </a:extLst>
          </p:cNvPr>
          <p:cNvSpPr txBox="1"/>
          <p:nvPr/>
        </p:nvSpPr>
        <p:spPr>
          <a:xfrm>
            <a:off x="112451" y="198268"/>
            <a:ext cx="5290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Attention Matrix + </a:t>
            </a:r>
            <a:r>
              <a:rPr lang="en-US" sz="2800" b="1" dirty="0" err="1">
                <a:latin typeface="Helvetica" pitchFamily="2" charset="0"/>
              </a:rPr>
              <a:t>Softmax</a:t>
            </a:r>
            <a:r>
              <a:rPr lang="en-US" sz="2800" b="1" dirty="0">
                <a:latin typeface="Helvetica" pitchFamily="2" charset="0"/>
              </a:rPr>
              <a:t> (2)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63192-723D-7D41-4211-9734B511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31" y="3182010"/>
            <a:ext cx="3125214" cy="343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4C7FDB-551C-6EAE-A994-2AA2E38E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1" y="3568248"/>
            <a:ext cx="3264551" cy="7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5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Input and Weights Dimension and Location in HBM stack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D674B4C-752D-CE80-CA90-ABB7D61B2EBA}"/>
              </a:ext>
            </a:extLst>
          </p:cNvPr>
          <p:cNvCxnSpPr>
            <a:cxnSpLocks/>
          </p:cNvCxnSpPr>
          <p:nvPr/>
        </p:nvCxnSpPr>
        <p:spPr>
          <a:xfrm>
            <a:off x="2853213" y="2353547"/>
            <a:ext cx="1470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439447-A258-73FF-7841-B8571F83CF1F}"/>
              </a:ext>
            </a:extLst>
          </p:cNvPr>
          <p:cNvSpPr txBox="1"/>
          <p:nvPr/>
        </p:nvSpPr>
        <p:spPr>
          <a:xfrm>
            <a:off x="3514907" y="2045770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E</a:t>
            </a:r>
            <a:endParaRPr lang="zh-CN" altLang="en-US" sz="14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B6FA162-B3C0-1160-7DCD-75D0534BE497}"/>
              </a:ext>
            </a:extLst>
          </p:cNvPr>
          <p:cNvCxnSpPr>
            <a:cxnSpLocks/>
          </p:cNvCxnSpPr>
          <p:nvPr/>
        </p:nvCxnSpPr>
        <p:spPr>
          <a:xfrm>
            <a:off x="2747133" y="2441160"/>
            <a:ext cx="0" cy="1684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AFB51A1-2706-4D6D-7943-05C24BF6482A}"/>
              </a:ext>
            </a:extLst>
          </p:cNvPr>
          <p:cNvSpPr txBox="1"/>
          <p:nvPr/>
        </p:nvSpPr>
        <p:spPr>
          <a:xfrm>
            <a:off x="2503971" y="3168019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</a:t>
            </a:r>
            <a:endParaRPr lang="zh-CN" altLang="en-US" sz="1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97E84-9985-C53E-3FCE-8E3B990C6539}"/>
              </a:ext>
            </a:extLst>
          </p:cNvPr>
          <p:cNvSpPr/>
          <p:nvPr/>
        </p:nvSpPr>
        <p:spPr>
          <a:xfrm>
            <a:off x="4983068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8527A2-45D1-C7CF-3482-FA335B0AA6A9}"/>
              </a:ext>
            </a:extLst>
          </p:cNvPr>
          <p:cNvCxnSpPr>
            <a:cxnSpLocks/>
          </p:cNvCxnSpPr>
          <p:nvPr/>
        </p:nvCxnSpPr>
        <p:spPr>
          <a:xfrm>
            <a:off x="4983068" y="2450914"/>
            <a:ext cx="241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2BF8B21-2543-3B24-70C2-78DC2ECD71B5}"/>
              </a:ext>
            </a:extLst>
          </p:cNvPr>
          <p:cNvSpPr txBox="1"/>
          <p:nvPr/>
        </p:nvSpPr>
        <p:spPr>
          <a:xfrm>
            <a:off x="4943492" y="2181162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1BB915-BD88-2F6B-0923-858B4D4DEB29}"/>
              </a:ext>
            </a:extLst>
          </p:cNvPr>
          <p:cNvSpPr/>
          <p:nvPr/>
        </p:nvSpPr>
        <p:spPr>
          <a:xfrm>
            <a:off x="5236291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4183B0-37F1-12CF-9F26-90533D83BA4E}"/>
              </a:ext>
            </a:extLst>
          </p:cNvPr>
          <p:cNvSpPr/>
          <p:nvPr/>
        </p:nvSpPr>
        <p:spPr>
          <a:xfrm>
            <a:off x="5489514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975C54-53C9-F080-FFFE-91731C376870}"/>
              </a:ext>
            </a:extLst>
          </p:cNvPr>
          <p:cNvSpPr/>
          <p:nvPr/>
        </p:nvSpPr>
        <p:spPr>
          <a:xfrm>
            <a:off x="5742737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778FF4-1C75-6121-6B8E-ED79E849E955}"/>
              </a:ext>
            </a:extLst>
          </p:cNvPr>
          <p:cNvSpPr/>
          <p:nvPr/>
        </p:nvSpPr>
        <p:spPr>
          <a:xfrm>
            <a:off x="5995960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F606D27-D407-B80E-3DA1-8E102665B8B8}"/>
              </a:ext>
            </a:extLst>
          </p:cNvPr>
          <p:cNvSpPr/>
          <p:nvPr/>
        </p:nvSpPr>
        <p:spPr>
          <a:xfrm>
            <a:off x="6755630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2C90AF-45C2-74E5-FBB5-2A14F8CFE790}"/>
              </a:ext>
            </a:extLst>
          </p:cNvPr>
          <p:cNvCxnSpPr>
            <a:cxnSpLocks/>
          </p:cNvCxnSpPr>
          <p:nvPr/>
        </p:nvCxnSpPr>
        <p:spPr>
          <a:xfrm>
            <a:off x="4983068" y="4125555"/>
            <a:ext cx="20141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BC39EBC-14F8-4105-9EA3-23FFD950858D}"/>
              </a:ext>
            </a:extLst>
          </p:cNvPr>
          <p:cNvSpPr txBox="1"/>
          <p:nvPr/>
        </p:nvSpPr>
        <p:spPr>
          <a:xfrm>
            <a:off x="5811325" y="4083110"/>
            <a:ext cx="67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D*H</a:t>
            </a:r>
            <a:endParaRPr lang="zh-CN" altLang="en-US" sz="14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7697206-A80B-98C0-AD3E-BF4A7B5C1DAD}"/>
              </a:ext>
            </a:extLst>
          </p:cNvPr>
          <p:cNvSpPr/>
          <p:nvPr/>
        </p:nvSpPr>
        <p:spPr>
          <a:xfrm>
            <a:off x="7256271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055CDC7-F369-42C4-70F4-C33835F31ECD}"/>
              </a:ext>
            </a:extLst>
          </p:cNvPr>
          <p:cNvCxnSpPr>
            <a:cxnSpLocks/>
          </p:cNvCxnSpPr>
          <p:nvPr/>
        </p:nvCxnSpPr>
        <p:spPr>
          <a:xfrm>
            <a:off x="7256271" y="2450914"/>
            <a:ext cx="241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F879ED2-2E22-492D-5609-BFF574596784}"/>
              </a:ext>
            </a:extLst>
          </p:cNvPr>
          <p:cNvSpPr txBox="1"/>
          <p:nvPr/>
        </p:nvSpPr>
        <p:spPr>
          <a:xfrm>
            <a:off x="7216695" y="2181162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55320E-D862-16C9-C915-4EDA5ED69FD3}"/>
              </a:ext>
            </a:extLst>
          </p:cNvPr>
          <p:cNvSpPr/>
          <p:nvPr/>
        </p:nvSpPr>
        <p:spPr>
          <a:xfrm>
            <a:off x="7509494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8F98104-F5DE-DB3D-27B4-B8D936C3D00B}"/>
              </a:ext>
            </a:extLst>
          </p:cNvPr>
          <p:cNvSpPr/>
          <p:nvPr/>
        </p:nvSpPr>
        <p:spPr>
          <a:xfrm>
            <a:off x="7762717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2F87560-9360-6E69-86B3-AC708226A5A2}"/>
              </a:ext>
            </a:extLst>
          </p:cNvPr>
          <p:cNvSpPr/>
          <p:nvPr/>
        </p:nvSpPr>
        <p:spPr>
          <a:xfrm>
            <a:off x="8015940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882A632-B3B5-6E3E-2C0E-3AEC8F6D05C8}"/>
              </a:ext>
            </a:extLst>
          </p:cNvPr>
          <p:cNvSpPr/>
          <p:nvPr/>
        </p:nvSpPr>
        <p:spPr>
          <a:xfrm>
            <a:off x="8269163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7967829-A1F1-5182-D4CC-D8194EAE08A0}"/>
              </a:ext>
            </a:extLst>
          </p:cNvPr>
          <p:cNvSpPr/>
          <p:nvPr/>
        </p:nvSpPr>
        <p:spPr>
          <a:xfrm>
            <a:off x="9028833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F65E17E-4712-599D-F6E3-91E080F9CEA1}"/>
              </a:ext>
            </a:extLst>
          </p:cNvPr>
          <p:cNvCxnSpPr>
            <a:cxnSpLocks/>
          </p:cNvCxnSpPr>
          <p:nvPr/>
        </p:nvCxnSpPr>
        <p:spPr>
          <a:xfrm>
            <a:off x="7256271" y="4125555"/>
            <a:ext cx="20141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3201B023-E879-DD81-2F48-0722A379C471}"/>
              </a:ext>
            </a:extLst>
          </p:cNvPr>
          <p:cNvSpPr txBox="1"/>
          <p:nvPr/>
        </p:nvSpPr>
        <p:spPr>
          <a:xfrm>
            <a:off x="8084528" y="4083110"/>
            <a:ext cx="67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D*H</a:t>
            </a:r>
            <a:endParaRPr lang="zh-CN" altLang="en-US" sz="14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C97B686-0585-216D-D4F6-7669D7CFAD10}"/>
              </a:ext>
            </a:extLst>
          </p:cNvPr>
          <p:cNvSpPr txBox="1"/>
          <p:nvPr/>
        </p:nvSpPr>
        <p:spPr>
          <a:xfrm>
            <a:off x="6231275" y="2844855"/>
            <a:ext cx="571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For</a:t>
            </a:r>
          </a:p>
          <a:p>
            <a:r>
              <a:rPr lang="en-US" altLang="zh-CN" sz="1400" b="1" dirty="0" err="1">
                <a:solidFill>
                  <a:schemeClr val="accent4">
                    <a:lumMod val="75000"/>
                  </a:schemeClr>
                </a:solidFill>
              </a:rPr>
              <a:t>eachhead</a:t>
            </a: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………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B922106-5A38-08AD-EA23-EED71FD58F85}"/>
              </a:ext>
            </a:extLst>
          </p:cNvPr>
          <p:cNvSpPr txBox="1"/>
          <p:nvPr/>
        </p:nvSpPr>
        <p:spPr>
          <a:xfrm>
            <a:off x="8508014" y="3149656"/>
            <a:ext cx="571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………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5DBDB39-CBDA-5BCA-1CC9-26007BC7EAA8}"/>
              </a:ext>
            </a:extLst>
          </p:cNvPr>
          <p:cNvSpPr/>
          <p:nvPr/>
        </p:nvSpPr>
        <p:spPr>
          <a:xfrm>
            <a:off x="9573052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21699E4-BF8A-0636-C1EB-C1DA39F2C8F6}"/>
              </a:ext>
            </a:extLst>
          </p:cNvPr>
          <p:cNvCxnSpPr>
            <a:cxnSpLocks/>
          </p:cNvCxnSpPr>
          <p:nvPr/>
        </p:nvCxnSpPr>
        <p:spPr>
          <a:xfrm>
            <a:off x="9573052" y="2450914"/>
            <a:ext cx="241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1CB92BA9-54F4-736A-EFD1-4D1C10E34839}"/>
              </a:ext>
            </a:extLst>
          </p:cNvPr>
          <p:cNvSpPr txBox="1"/>
          <p:nvPr/>
        </p:nvSpPr>
        <p:spPr>
          <a:xfrm>
            <a:off x="9533476" y="2181162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1BDCD392-9343-B9EC-779C-95E12D256D4D}"/>
              </a:ext>
            </a:extLst>
          </p:cNvPr>
          <p:cNvSpPr/>
          <p:nvPr/>
        </p:nvSpPr>
        <p:spPr>
          <a:xfrm>
            <a:off x="9826275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66A00FF-96CD-DBCE-C136-AA7FDC601A71}"/>
              </a:ext>
            </a:extLst>
          </p:cNvPr>
          <p:cNvSpPr/>
          <p:nvPr/>
        </p:nvSpPr>
        <p:spPr>
          <a:xfrm>
            <a:off x="10079498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77999D6E-82FE-B7CB-9806-F48C355CA27B}"/>
              </a:ext>
            </a:extLst>
          </p:cNvPr>
          <p:cNvSpPr/>
          <p:nvPr/>
        </p:nvSpPr>
        <p:spPr>
          <a:xfrm>
            <a:off x="10332721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2682CA1F-5B32-FAB5-877D-3548FB65D69C}"/>
              </a:ext>
            </a:extLst>
          </p:cNvPr>
          <p:cNvSpPr/>
          <p:nvPr/>
        </p:nvSpPr>
        <p:spPr>
          <a:xfrm>
            <a:off x="10585944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D2CA0E96-1D4E-5440-C0BF-1F04F5D77923}"/>
              </a:ext>
            </a:extLst>
          </p:cNvPr>
          <p:cNvSpPr/>
          <p:nvPr/>
        </p:nvSpPr>
        <p:spPr>
          <a:xfrm>
            <a:off x="11345614" y="2512209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42" name="直接箭头连接符 241">
            <a:extLst>
              <a:ext uri="{FF2B5EF4-FFF2-40B4-BE49-F238E27FC236}">
                <a16:creationId xmlns:a16="http://schemas.microsoft.com/office/drawing/2014/main" id="{1633AF51-ADE2-A147-A863-6406731F607A}"/>
              </a:ext>
            </a:extLst>
          </p:cNvPr>
          <p:cNvCxnSpPr>
            <a:cxnSpLocks/>
          </p:cNvCxnSpPr>
          <p:nvPr/>
        </p:nvCxnSpPr>
        <p:spPr>
          <a:xfrm>
            <a:off x="9573052" y="4125555"/>
            <a:ext cx="20141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文本框 242">
            <a:extLst>
              <a:ext uri="{FF2B5EF4-FFF2-40B4-BE49-F238E27FC236}">
                <a16:creationId xmlns:a16="http://schemas.microsoft.com/office/drawing/2014/main" id="{AF9E0B44-61D3-A0E6-52BF-C22946932187}"/>
              </a:ext>
            </a:extLst>
          </p:cNvPr>
          <p:cNvSpPr txBox="1"/>
          <p:nvPr/>
        </p:nvSpPr>
        <p:spPr>
          <a:xfrm>
            <a:off x="10401309" y="4083110"/>
            <a:ext cx="67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D*H</a:t>
            </a:r>
            <a:endParaRPr lang="zh-CN" altLang="en-US" sz="1400" b="1" dirty="0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9BEE9145-A289-DD06-B997-E9363F6136CE}"/>
              </a:ext>
            </a:extLst>
          </p:cNvPr>
          <p:cNvSpPr txBox="1"/>
          <p:nvPr/>
        </p:nvSpPr>
        <p:spPr>
          <a:xfrm>
            <a:off x="10824795" y="3149656"/>
            <a:ext cx="571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………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8B0D4074-93B1-752E-33FB-55E4749BD476}"/>
              </a:ext>
            </a:extLst>
          </p:cNvPr>
          <p:cNvSpPr txBox="1"/>
          <p:nvPr/>
        </p:nvSpPr>
        <p:spPr>
          <a:xfrm>
            <a:off x="5399195" y="4347447"/>
            <a:ext cx="1340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Q_proj</a:t>
            </a:r>
            <a:r>
              <a:rPr lang="en-US" altLang="zh-CN" sz="1400" b="1" dirty="0"/>
              <a:t> Weights</a:t>
            </a:r>
            <a:endParaRPr lang="zh-CN" altLang="en-US" sz="1400" b="1" dirty="0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B3B7E9E7-F68A-E9F9-D8FC-76FF9ACABBAE}"/>
              </a:ext>
            </a:extLst>
          </p:cNvPr>
          <p:cNvSpPr txBox="1"/>
          <p:nvPr/>
        </p:nvSpPr>
        <p:spPr>
          <a:xfrm>
            <a:off x="7571154" y="4347447"/>
            <a:ext cx="1340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K_proj</a:t>
            </a:r>
            <a:r>
              <a:rPr lang="en-US" altLang="zh-CN" sz="1400" b="1" dirty="0"/>
              <a:t> Weights</a:t>
            </a:r>
            <a:endParaRPr lang="zh-CN" altLang="en-US" sz="1400" b="1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F09760AC-66D6-20CA-7539-7A0174570AA6}"/>
              </a:ext>
            </a:extLst>
          </p:cNvPr>
          <p:cNvSpPr txBox="1"/>
          <p:nvPr/>
        </p:nvSpPr>
        <p:spPr>
          <a:xfrm>
            <a:off x="9743113" y="4347447"/>
            <a:ext cx="1340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V_proj</a:t>
            </a:r>
            <a:r>
              <a:rPr lang="en-US" altLang="zh-CN" sz="1400" b="1" dirty="0"/>
              <a:t> Weights</a:t>
            </a:r>
            <a:endParaRPr lang="zh-CN" altLang="en-US" sz="1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BE1362-48F2-D575-E1E5-3A76D67C6337}"/>
              </a:ext>
            </a:extLst>
          </p:cNvPr>
          <p:cNvSpPr/>
          <p:nvPr/>
        </p:nvSpPr>
        <p:spPr>
          <a:xfrm>
            <a:off x="2853213" y="2431618"/>
            <a:ext cx="1475688" cy="17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Input</a:t>
            </a:r>
            <a:endParaRPr lang="zh-CN" altLang="en-US" sz="28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CD06CCAB-C392-63B0-AE5C-F33C39A54224}"/>
              </a:ext>
            </a:extLst>
          </p:cNvPr>
          <p:cNvCxnSpPr>
            <a:cxnSpLocks/>
          </p:cNvCxnSpPr>
          <p:nvPr/>
        </p:nvCxnSpPr>
        <p:spPr>
          <a:xfrm>
            <a:off x="1060503" y="2353547"/>
            <a:ext cx="1470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39D4D4D1-81F1-FB35-7EC9-16F4511B6533}"/>
              </a:ext>
            </a:extLst>
          </p:cNvPr>
          <p:cNvSpPr txBox="1"/>
          <p:nvPr/>
        </p:nvSpPr>
        <p:spPr>
          <a:xfrm>
            <a:off x="1552550" y="2045770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E</a:t>
            </a:r>
            <a:endParaRPr lang="zh-CN" altLang="en-US" sz="1400" b="1" dirty="0"/>
          </a:p>
        </p:txBody>
      </p: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C4F7766D-E92F-0D8B-FBC2-EF1732827D12}"/>
              </a:ext>
            </a:extLst>
          </p:cNvPr>
          <p:cNvCxnSpPr>
            <a:cxnSpLocks/>
          </p:cNvCxnSpPr>
          <p:nvPr/>
        </p:nvCxnSpPr>
        <p:spPr>
          <a:xfrm>
            <a:off x="954423" y="2441160"/>
            <a:ext cx="0" cy="1684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ACAA9D9C-F850-9904-DD7A-55C340A4823B}"/>
              </a:ext>
            </a:extLst>
          </p:cNvPr>
          <p:cNvSpPr txBox="1"/>
          <p:nvPr/>
        </p:nvSpPr>
        <p:spPr>
          <a:xfrm>
            <a:off x="711261" y="3168019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</a:t>
            </a:r>
            <a:endParaRPr lang="zh-CN" altLang="en-US" sz="1400" b="1" dirty="0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97905A7C-8617-6890-1D35-673B56951E70}"/>
              </a:ext>
            </a:extLst>
          </p:cNvPr>
          <p:cNvSpPr/>
          <p:nvPr/>
        </p:nvSpPr>
        <p:spPr>
          <a:xfrm>
            <a:off x="1060503" y="2431618"/>
            <a:ext cx="1475688" cy="171566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Output</a:t>
            </a:r>
            <a:endParaRPr lang="zh-CN" altLang="en-US" sz="28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302" name="直接箭头连接符 301">
            <a:extLst>
              <a:ext uri="{FF2B5EF4-FFF2-40B4-BE49-F238E27FC236}">
                <a16:creationId xmlns:a16="http://schemas.microsoft.com/office/drawing/2014/main" id="{F30201EB-252D-C635-6585-2DD11F06774E}"/>
              </a:ext>
            </a:extLst>
          </p:cNvPr>
          <p:cNvCxnSpPr>
            <a:cxnSpLocks/>
          </p:cNvCxnSpPr>
          <p:nvPr/>
        </p:nvCxnSpPr>
        <p:spPr>
          <a:xfrm>
            <a:off x="4879990" y="2541905"/>
            <a:ext cx="0" cy="1497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6060177-4A57-2877-1D37-7B2659903D7C}"/>
              </a:ext>
            </a:extLst>
          </p:cNvPr>
          <p:cNvSpPr txBox="1"/>
          <p:nvPr/>
        </p:nvSpPr>
        <p:spPr>
          <a:xfrm>
            <a:off x="4605783" y="3168018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E</a:t>
            </a:r>
            <a:endParaRPr lang="zh-CN" altLang="en-US" sz="1400" b="1" dirty="0"/>
          </a:p>
        </p:txBody>
      </p: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C664F3EE-DCBC-EAF8-D6D8-B5B05CAC1CAF}"/>
              </a:ext>
            </a:extLst>
          </p:cNvPr>
          <p:cNvCxnSpPr/>
          <p:nvPr/>
        </p:nvCxnSpPr>
        <p:spPr>
          <a:xfrm>
            <a:off x="4521200" y="995680"/>
            <a:ext cx="0" cy="545592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CBF90CA3-6309-04A4-26F8-0A907C43D2DD}"/>
              </a:ext>
            </a:extLst>
          </p:cNvPr>
          <p:cNvSpPr txBox="1"/>
          <p:nvPr/>
        </p:nvSpPr>
        <p:spPr>
          <a:xfrm>
            <a:off x="1708009" y="5284110"/>
            <a:ext cx="2281766" cy="400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West HBM Stack</a:t>
            </a:r>
            <a:endParaRPr lang="zh-CN" altLang="en-US" sz="2000" b="1" dirty="0"/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5CB66EF7-56A7-7327-95AF-ED6D2FD2B535}"/>
              </a:ext>
            </a:extLst>
          </p:cNvPr>
          <p:cNvSpPr txBox="1"/>
          <p:nvPr/>
        </p:nvSpPr>
        <p:spPr>
          <a:xfrm>
            <a:off x="7283372" y="5284109"/>
            <a:ext cx="2542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North HBM Stack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6A07AA88-CC33-8CCB-0C63-775D1985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9" y="853957"/>
            <a:ext cx="5242718" cy="3537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A833A3-4367-4E85-3B4C-A6AE832F9147}"/>
              </a:ext>
            </a:extLst>
          </p:cNvPr>
          <p:cNvSpPr txBox="1"/>
          <p:nvPr/>
        </p:nvSpPr>
        <p:spPr>
          <a:xfrm>
            <a:off x="112451" y="198268"/>
            <a:ext cx="6268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Attention Matrix + </a:t>
            </a:r>
            <a:r>
              <a:rPr lang="en-US" sz="2800" b="1" dirty="0" err="1">
                <a:latin typeface="Helvetica" pitchFamily="2" charset="0"/>
              </a:rPr>
              <a:t>Softmax</a:t>
            </a:r>
            <a:r>
              <a:rPr lang="en-US" sz="2800" b="1" dirty="0">
                <a:latin typeface="Helvetica" pitchFamily="2" charset="0"/>
              </a:rPr>
              <a:t> (Inner 3)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B9D92-DF29-7ADB-5819-A1823487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97" y="3231579"/>
            <a:ext cx="3805827" cy="3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37B6D13C-C4D6-1D98-EB2B-27155810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1" y="841547"/>
            <a:ext cx="5470664" cy="35622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A833A3-4367-4E85-3B4C-A6AE832F9147}"/>
              </a:ext>
            </a:extLst>
          </p:cNvPr>
          <p:cNvSpPr txBox="1"/>
          <p:nvPr/>
        </p:nvSpPr>
        <p:spPr>
          <a:xfrm>
            <a:off x="112451" y="198268"/>
            <a:ext cx="6268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Attention Matrix + </a:t>
            </a:r>
            <a:r>
              <a:rPr lang="en-US" sz="2800" b="1" dirty="0" err="1">
                <a:latin typeface="Helvetica" pitchFamily="2" charset="0"/>
              </a:rPr>
              <a:t>Softmax</a:t>
            </a:r>
            <a:r>
              <a:rPr lang="en-US" sz="2800" b="1" dirty="0">
                <a:latin typeface="Helvetica" pitchFamily="2" charset="0"/>
              </a:rPr>
              <a:t> (Inner 4)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DC368A-4DB8-8548-F108-265F33A097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326" r="50000" b="-1"/>
          <a:stretch/>
        </p:blipFill>
        <p:spPr>
          <a:xfrm>
            <a:off x="112451" y="3498665"/>
            <a:ext cx="3886200" cy="394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AE903C-D7AD-E097-07FA-2D9019758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1" y="3104078"/>
            <a:ext cx="3805827" cy="3948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F42172-1B45-25FC-35C1-7A1BBC6B4D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161" b="-3545"/>
          <a:stretch/>
        </p:blipFill>
        <p:spPr>
          <a:xfrm>
            <a:off x="225661" y="3811832"/>
            <a:ext cx="4153991" cy="4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42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015BF75A-9217-108B-1C99-38B6125C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9" y="859769"/>
            <a:ext cx="5242720" cy="3537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A833A3-4367-4E85-3B4C-A6AE832F9147}"/>
              </a:ext>
            </a:extLst>
          </p:cNvPr>
          <p:cNvSpPr txBox="1"/>
          <p:nvPr/>
        </p:nvSpPr>
        <p:spPr>
          <a:xfrm>
            <a:off x="112451" y="198268"/>
            <a:ext cx="6268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Attention Matrix + </a:t>
            </a:r>
            <a:r>
              <a:rPr lang="en-US" sz="2800" b="1" dirty="0" err="1">
                <a:latin typeface="Helvetica" pitchFamily="2" charset="0"/>
              </a:rPr>
              <a:t>Softmax</a:t>
            </a:r>
            <a:r>
              <a:rPr lang="en-US" sz="2800" b="1" dirty="0">
                <a:latin typeface="Helvetica" pitchFamily="2" charset="0"/>
              </a:rPr>
              <a:t> (Inner 5)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9654DC-38B9-31A0-B5C7-A0709A2E80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326" r="50000" b="-1"/>
          <a:stretch/>
        </p:blipFill>
        <p:spPr>
          <a:xfrm>
            <a:off x="112449" y="3738395"/>
            <a:ext cx="3886200" cy="3948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B4A26-1871-88B2-FBF7-F51127DE6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9" y="3343808"/>
            <a:ext cx="3805827" cy="394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3278D6-0319-B807-F8B0-405E067362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161" b="-3545"/>
          <a:stretch/>
        </p:blipFill>
        <p:spPr>
          <a:xfrm>
            <a:off x="225659" y="4051562"/>
            <a:ext cx="4153991" cy="4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5A493B0B-88E8-72A2-CE07-C1A66BE6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" y="905762"/>
            <a:ext cx="5165939" cy="34856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A833A3-4367-4E85-3B4C-A6AE832F9147}"/>
              </a:ext>
            </a:extLst>
          </p:cNvPr>
          <p:cNvSpPr txBox="1"/>
          <p:nvPr/>
        </p:nvSpPr>
        <p:spPr>
          <a:xfrm>
            <a:off x="112451" y="198268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Attention Matrix + </a:t>
            </a:r>
            <a:r>
              <a:rPr lang="en-US" sz="2800" b="1" dirty="0" err="1">
                <a:latin typeface="Helvetica" pitchFamily="2" charset="0"/>
              </a:rPr>
              <a:t>Softmax</a:t>
            </a:r>
            <a:r>
              <a:rPr lang="en-US" sz="2800" b="1" dirty="0">
                <a:latin typeface="Helvetica" pitchFamily="2" charset="0"/>
              </a:rPr>
              <a:t> (Outer 2)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F95956-41D5-E07C-FD59-1E7E947DF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3" y="3312471"/>
            <a:ext cx="3074305" cy="50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Input and Weights Tiling Scheme and Layout in HBM channels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D674B4C-752D-CE80-CA90-ABB7D61B2EBA}"/>
              </a:ext>
            </a:extLst>
          </p:cNvPr>
          <p:cNvCxnSpPr>
            <a:cxnSpLocks/>
          </p:cNvCxnSpPr>
          <p:nvPr/>
        </p:nvCxnSpPr>
        <p:spPr>
          <a:xfrm>
            <a:off x="1625901" y="1051121"/>
            <a:ext cx="14700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439447-A258-73FF-7841-B8571F83CF1F}"/>
              </a:ext>
            </a:extLst>
          </p:cNvPr>
          <p:cNvSpPr txBox="1"/>
          <p:nvPr/>
        </p:nvSpPr>
        <p:spPr>
          <a:xfrm>
            <a:off x="2287595" y="743344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E</a:t>
            </a:r>
            <a:endParaRPr lang="zh-CN" altLang="en-US" sz="1400" b="1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B6FA162-B3C0-1160-7DCD-75D0534BE497}"/>
              </a:ext>
            </a:extLst>
          </p:cNvPr>
          <p:cNvCxnSpPr>
            <a:cxnSpLocks/>
          </p:cNvCxnSpPr>
          <p:nvPr/>
        </p:nvCxnSpPr>
        <p:spPr>
          <a:xfrm>
            <a:off x="1519821" y="1138734"/>
            <a:ext cx="0" cy="1684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AFB51A1-2706-4D6D-7943-05C24BF6482A}"/>
              </a:ext>
            </a:extLst>
          </p:cNvPr>
          <p:cNvSpPr txBox="1"/>
          <p:nvPr/>
        </p:nvSpPr>
        <p:spPr>
          <a:xfrm>
            <a:off x="1276659" y="1865593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</a:t>
            </a:r>
            <a:endParaRPr lang="zh-CN" altLang="en-US" sz="1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897E84-9985-C53E-3FCE-8E3B990C6539}"/>
              </a:ext>
            </a:extLst>
          </p:cNvPr>
          <p:cNvSpPr/>
          <p:nvPr/>
        </p:nvSpPr>
        <p:spPr>
          <a:xfrm>
            <a:off x="7415736" y="1129192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8527A2-45D1-C7CF-3482-FA335B0AA6A9}"/>
              </a:ext>
            </a:extLst>
          </p:cNvPr>
          <p:cNvCxnSpPr>
            <a:cxnSpLocks/>
          </p:cNvCxnSpPr>
          <p:nvPr/>
        </p:nvCxnSpPr>
        <p:spPr>
          <a:xfrm>
            <a:off x="7415736" y="1067897"/>
            <a:ext cx="241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2BF8B21-2543-3B24-70C2-78DC2ECD71B5}"/>
              </a:ext>
            </a:extLst>
          </p:cNvPr>
          <p:cNvSpPr txBox="1"/>
          <p:nvPr/>
        </p:nvSpPr>
        <p:spPr>
          <a:xfrm>
            <a:off x="7376160" y="798145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1BB915-BD88-2F6B-0923-858B4D4DEB29}"/>
              </a:ext>
            </a:extLst>
          </p:cNvPr>
          <p:cNvSpPr/>
          <p:nvPr/>
        </p:nvSpPr>
        <p:spPr>
          <a:xfrm>
            <a:off x="7668959" y="1129192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4183B0-37F1-12CF-9F26-90533D83BA4E}"/>
              </a:ext>
            </a:extLst>
          </p:cNvPr>
          <p:cNvSpPr/>
          <p:nvPr/>
        </p:nvSpPr>
        <p:spPr>
          <a:xfrm>
            <a:off x="7922182" y="1129192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975C54-53C9-F080-FFFE-91731C376870}"/>
              </a:ext>
            </a:extLst>
          </p:cNvPr>
          <p:cNvSpPr/>
          <p:nvPr/>
        </p:nvSpPr>
        <p:spPr>
          <a:xfrm>
            <a:off x="8175405" y="1129192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778FF4-1C75-6121-6B8E-ED79E849E955}"/>
              </a:ext>
            </a:extLst>
          </p:cNvPr>
          <p:cNvSpPr/>
          <p:nvPr/>
        </p:nvSpPr>
        <p:spPr>
          <a:xfrm>
            <a:off x="8428628" y="1129192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F606D27-D407-B80E-3DA1-8E102665B8B8}"/>
              </a:ext>
            </a:extLst>
          </p:cNvPr>
          <p:cNvSpPr/>
          <p:nvPr/>
        </p:nvSpPr>
        <p:spPr>
          <a:xfrm>
            <a:off x="9188298" y="1129192"/>
            <a:ext cx="241597" cy="1527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000" b="1" baseline="-25000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2C90AF-45C2-74E5-FBB5-2A14F8CFE790}"/>
              </a:ext>
            </a:extLst>
          </p:cNvPr>
          <p:cNvCxnSpPr>
            <a:cxnSpLocks/>
          </p:cNvCxnSpPr>
          <p:nvPr/>
        </p:nvCxnSpPr>
        <p:spPr>
          <a:xfrm>
            <a:off x="7415736" y="2742538"/>
            <a:ext cx="20141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BC39EBC-14F8-4105-9EA3-23FFD950858D}"/>
              </a:ext>
            </a:extLst>
          </p:cNvPr>
          <p:cNvSpPr txBox="1"/>
          <p:nvPr/>
        </p:nvSpPr>
        <p:spPr>
          <a:xfrm>
            <a:off x="8243993" y="2700093"/>
            <a:ext cx="67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D*H</a:t>
            </a:r>
            <a:endParaRPr lang="zh-CN" altLang="en-US" sz="14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C97B686-0585-216D-D4F6-7669D7CFAD10}"/>
              </a:ext>
            </a:extLst>
          </p:cNvPr>
          <p:cNvSpPr txBox="1"/>
          <p:nvPr/>
        </p:nvSpPr>
        <p:spPr>
          <a:xfrm>
            <a:off x="8663943" y="1461838"/>
            <a:ext cx="571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For</a:t>
            </a:r>
          </a:p>
          <a:p>
            <a:r>
              <a:rPr lang="en-US" altLang="zh-CN" sz="1400" b="1" dirty="0" err="1">
                <a:solidFill>
                  <a:schemeClr val="accent4">
                    <a:lumMod val="75000"/>
                  </a:schemeClr>
                </a:solidFill>
              </a:rPr>
              <a:t>eachhead</a:t>
            </a: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………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8B0D4074-93B1-752E-33FB-55E4749BD476}"/>
              </a:ext>
            </a:extLst>
          </p:cNvPr>
          <p:cNvSpPr txBox="1"/>
          <p:nvPr/>
        </p:nvSpPr>
        <p:spPr>
          <a:xfrm>
            <a:off x="7702407" y="603819"/>
            <a:ext cx="1340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Q_proj</a:t>
            </a:r>
            <a:r>
              <a:rPr lang="en-US" altLang="zh-CN" sz="1400" b="1" dirty="0"/>
              <a:t> Weights</a:t>
            </a:r>
            <a:endParaRPr lang="zh-CN" altLang="en-US" sz="1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BE1362-48F2-D575-E1E5-3A76D67C6337}"/>
              </a:ext>
            </a:extLst>
          </p:cNvPr>
          <p:cNvSpPr/>
          <p:nvPr/>
        </p:nvSpPr>
        <p:spPr>
          <a:xfrm>
            <a:off x="1625901" y="1129192"/>
            <a:ext cx="1475688" cy="17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Input</a:t>
            </a:r>
            <a:endParaRPr lang="zh-CN" altLang="en-US" sz="28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302" name="直接箭头连接符 301">
            <a:extLst>
              <a:ext uri="{FF2B5EF4-FFF2-40B4-BE49-F238E27FC236}">
                <a16:creationId xmlns:a16="http://schemas.microsoft.com/office/drawing/2014/main" id="{F30201EB-252D-C635-6585-2DD11F06774E}"/>
              </a:ext>
            </a:extLst>
          </p:cNvPr>
          <p:cNvCxnSpPr>
            <a:cxnSpLocks/>
          </p:cNvCxnSpPr>
          <p:nvPr/>
        </p:nvCxnSpPr>
        <p:spPr>
          <a:xfrm>
            <a:off x="7312658" y="1158888"/>
            <a:ext cx="0" cy="1497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6060177-4A57-2877-1D37-7B2659903D7C}"/>
              </a:ext>
            </a:extLst>
          </p:cNvPr>
          <p:cNvSpPr txBox="1"/>
          <p:nvPr/>
        </p:nvSpPr>
        <p:spPr>
          <a:xfrm>
            <a:off x="7071061" y="1865593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E</a:t>
            </a:r>
            <a:endParaRPr lang="zh-CN" altLang="en-US" sz="1400" b="1" dirty="0"/>
          </a:p>
        </p:txBody>
      </p: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C664F3EE-DCBC-EAF8-D6D8-B5B05CAC1CAF}"/>
              </a:ext>
            </a:extLst>
          </p:cNvPr>
          <p:cNvCxnSpPr/>
          <p:nvPr/>
        </p:nvCxnSpPr>
        <p:spPr>
          <a:xfrm>
            <a:off x="4521200" y="995680"/>
            <a:ext cx="0" cy="545592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CBF90CA3-6309-04A4-26F8-0A907C43D2DD}"/>
              </a:ext>
            </a:extLst>
          </p:cNvPr>
          <p:cNvSpPr txBox="1"/>
          <p:nvPr/>
        </p:nvSpPr>
        <p:spPr>
          <a:xfrm>
            <a:off x="932555" y="6173757"/>
            <a:ext cx="3193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West HBM Stack Channels</a:t>
            </a:r>
            <a:endParaRPr lang="zh-CN" altLang="en-US" sz="2000" b="1" dirty="0"/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5CB66EF7-56A7-7327-95AF-ED6D2FD2B535}"/>
              </a:ext>
            </a:extLst>
          </p:cNvPr>
          <p:cNvSpPr txBox="1"/>
          <p:nvPr/>
        </p:nvSpPr>
        <p:spPr>
          <a:xfrm>
            <a:off x="6971773" y="6434808"/>
            <a:ext cx="3490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North HBM Stack Channels</a:t>
            </a:r>
            <a:endParaRPr lang="zh-CN" altLang="en-US" sz="2000" b="1" dirty="0"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7676D32-E515-5A44-9510-F87922F2EDA6}"/>
              </a:ext>
            </a:extLst>
          </p:cNvPr>
          <p:cNvGrpSpPr/>
          <p:nvPr/>
        </p:nvGrpSpPr>
        <p:grpSpPr>
          <a:xfrm>
            <a:off x="1464435" y="3467630"/>
            <a:ext cx="1871888" cy="429850"/>
            <a:chOff x="-1894532" y="1997952"/>
            <a:chExt cx="1871888" cy="42985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727B36-90D4-2304-E7EF-06A337A8759A}"/>
                </a:ext>
              </a:extLst>
            </p:cNvPr>
            <p:cNvSpPr/>
            <p:nvPr/>
          </p:nvSpPr>
          <p:spPr>
            <a:xfrm>
              <a:off x="-1894532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1583BA5-79BA-35DE-CEC2-274BFE79F271}"/>
                </a:ext>
              </a:extLst>
            </p:cNvPr>
            <p:cNvSpPr/>
            <p:nvPr/>
          </p:nvSpPr>
          <p:spPr>
            <a:xfrm>
              <a:off x="-1653471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1AF734-F3D6-A68B-604A-216015B2FE9B}"/>
                </a:ext>
              </a:extLst>
            </p:cNvPr>
            <p:cNvSpPr/>
            <p:nvPr/>
          </p:nvSpPr>
          <p:spPr>
            <a:xfrm>
              <a:off x="-1412410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EF864B-17C4-379B-2CDE-936D44973F13}"/>
                </a:ext>
              </a:extLst>
            </p:cNvPr>
            <p:cNvSpPr/>
            <p:nvPr/>
          </p:nvSpPr>
          <p:spPr>
            <a:xfrm>
              <a:off x="-1171349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BDCDE2F-8AFB-B3D3-8F0E-6ACECA2EFF5B}"/>
                </a:ext>
              </a:extLst>
            </p:cNvPr>
            <p:cNvSpPr/>
            <p:nvPr/>
          </p:nvSpPr>
          <p:spPr>
            <a:xfrm>
              <a:off x="-930288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71F3F21-BDF5-E116-C1BD-FE70FFC4C324}"/>
                </a:ext>
              </a:extLst>
            </p:cNvPr>
            <p:cNvSpPr/>
            <p:nvPr/>
          </p:nvSpPr>
          <p:spPr>
            <a:xfrm>
              <a:off x="-689227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63FD7FE-144D-5B9C-0989-300F029D17D9}"/>
                </a:ext>
              </a:extLst>
            </p:cNvPr>
            <p:cNvSpPr/>
            <p:nvPr/>
          </p:nvSpPr>
          <p:spPr>
            <a:xfrm>
              <a:off x="-448166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786C7F0-71AB-40A7-2681-B0F0AC1A38E7}"/>
                </a:ext>
              </a:extLst>
            </p:cNvPr>
            <p:cNvSpPr/>
            <p:nvPr/>
          </p:nvSpPr>
          <p:spPr>
            <a:xfrm>
              <a:off x="-207105" y="199795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0A36C043-7CC9-25F6-F3D7-14856B35CC5F}"/>
              </a:ext>
            </a:extLst>
          </p:cNvPr>
          <p:cNvGrpSpPr/>
          <p:nvPr/>
        </p:nvGrpSpPr>
        <p:grpSpPr>
          <a:xfrm>
            <a:off x="1464435" y="4090949"/>
            <a:ext cx="1871888" cy="429850"/>
            <a:chOff x="-1894532" y="3005812"/>
            <a:chExt cx="1871888" cy="42985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D2617F9-1439-F092-AE5A-D7EEE752DB23}"/>
                </a:ext>
              </a:extLst>
            </p:cNvPr>
            <p:cNvSpPr/>
            <p:nvPr/>
          </p:nvSpPr>
          <p:spPr>
            <a:xfrm>
              <a:off x="-1894532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88B9071-C2D2-BE92-ED5C-ED9836AEC275}"/>
                </a:ext>
              </a:extLst>
            </p:cNvPr>
            <p:cNvSpPr/>
            <p:nvPr/>
          </p:nvSpPr>
          <p:spPr>
            <a:xfrm>
              <a:off x="-1653471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51F3C3D-51AA-9EAD-CDD6-99B2EDA7D1C0}"/>
                </a:ext>
              </a:extLst>
            </p:cNvPr>
            <p:cNvSpPr/>
            <p:nvPr/>
          </p:nvSpPr>
          <p:spPr>
            <a:xfrm>
              <a:off x="-1412410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FDC7E47-9C34-3E4F-B074-213C4757746A}"/>
                </a:ext>
              </a:extLst>
            </p:cNvPr>
            <p:cNvSpPr/>
            <p:nvPr/>
          </p:nvSpPr>
          <p:spPr>
            <a:xfrm>
              <a:off x="-1171349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226F3FC-1E62-1AB4-01AA-38189FD27A88}"/>
                </a:ext>
              </a:extLst>
            </p:cNvPr>
            <p:cNvSpPr/>
            <p:nvPr/>
          </p:nvSpPr>
          <p:spPr>
            <a:xfrm>
              <a:off x="-930288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A7377DC-1433-6C96-CBD3-49392C779CE4}"/>
                </a:ext>
              </a:extLst>
            </p:cNvPr>
            <p:cNvSpPr/>
            <p:nvPr/>
          </p:nvSpPr>
          <p:spPr>
            <a:xfrm>
              <a:off x="-689227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DD4026A-BBB7-2AC1-E18E-E680A228E5BA}"/>
                </a:ext>
              </a:extLst>
            </p:cNvPr>
            <p:cNvSpPr/>
            <p:nvPr/>
          </p:nvSpPr>
          <p:spPr>
            <a:xfrm>
              <a:off x="-448166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E0400B7-DC02-3BE4-B4DB-12511A07E86D}"/>
                </a:ext>
              </a:extLst>
            </p:cNvPr>
            <p:cNvSpPr/>
            <p:nvPr/>
          </p:nvSpPr>
          <p:spPr>
            <a:xfrm>
              <a:off x="-207105" y="300581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B3E2E62-BD99-259A-17BB-827B98FA3DE6}"/>
              </a:ext>
            </a:extLst>
          </p:cNvPr>
          <p:cNvGrpSpPr/>
          <p:nvPr/>
        </p:nvGrpSpPr>
        <p:grpSpPr>
          <a:xfrm>
            <a:off x="1464435" y="4714268"/>
            <a:ext cx="1871888" cy="429850"/>
            <a:chOff x="-1894532" y="4013672"/>
            <a:chExt cx="1871888" cy="42985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E8AB3A9-C501-8B75-4EAE-60A938FCE901}"/>
                </a:ext>
              </a:extLst>
            </p:cNvPr>
            <p:cNvSpPr/>
            <p:nvPr/>
          </p:nvSpPr>
          <p:spPr>
            <a:xfrm>
              <a:off x="-1894532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D7C6CF4-AEA2-78ED-8FEC-7C0055FF1359}"/>
                </a:ext>
              </a:extLst>
            </p:cNvPr>
            <p:cNvSpPr/>
            <p:nvPr/>
          </p:nvSpPr>
          <p:spPr>
            <a:xfrm>
              <a:off x="-1653471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CAC0ECD-75A9-0F4B-30C9-1F165AA0BE15}"/>
                </a:ext>
              </a:extLst>
            </p:cNvPr>
            <p:cNvSpPr/>
            <p:nvPr/>
          </p:nvSpPr>
          <p:spPr>
            <a:xfrm>
              <a:off x="-1412410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ABF5DD4-1044-BC54-AAFC-AACEF358F609}"/>
                </a:ext>
              </a:extLst>
            </p:cNvPr>
            <p:cNvSpPr/>
            <p:nvPr/>
          </p:nvSpPr>
          <p:spPr>
            <a:xfrm>
              <a:off x="-1171349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FF4E78A-5E5F-6D52-3862-03BC0BBD2AE2}"/>
                </a:ext>
              </a:extLst>
            </p:cNvPr>
            <p:cNvSpPr/>
            <p:nvPr/>
          </p:nvSpPr>
          <p:spPr>
            <a:xfrm>
              <a:off x="-930288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E6AD7A4-AF36-7CA6-39ED-2B333756F3C1}"/>
                </a:ext>
              </a:extLst>
            </p:cNvPr>
            <p:cNvSpPr/>
            <p:nvPr/>
          </p:nvSpPr>
          <p:spPr>
            <a:xfrm>
              <a:off x="-689227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328B96C-B7F7-C6B3-CD13-18A4C70C14D1}"/>
                </a:ext>
              </a:extLst>
            </p:cNvPr>
            <p:cNvSpPr/>
            <p:nvPr/>
          </p:nvSpPr>
          <p:spPr>
            <a:xfrm>
              <a:off x="-448166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88B0E3E-25F2-A6AF-20D6-FEDBD4A24007}"/>
                </a:ext>
              </a:extLst>
            </p:cNvPr>
            <p:cNvSpPr/>
            <p:nvPr/>
          </p:nvSpPr>
          <p:spPr>
            <a:xfrm>
              <a:off x="-207105" y="401367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6E6F0CB-6D64-61E4-155D-7C19277A3F1E}"/>
              </a:ext>
            </a:extLst>
          </p:cNvPr>
          <p:cNvGrpSpPr/>
          <p:nvPr/>
        </p:nvGrpSpPr>
        <p:grpSpPr>
          <a:xfrm>
            <a:off x="1464435" y="5337588"/>
            <a:ext cx="1871888" cy="429850"/>
            <a:chOff x="-1894532" y="5021532"/>
            <a:chExt cx="1871888" cy="42985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B78D7BB-9C97-C3A2-3D6E-4F45D523865C}"/>
                </a:ext>
              </a:extLst>
            </p:cNvPr>
            <p:cNvSpPr/>
            <p:nvPr/>
          </p:nvSpPr>
          <p:spPr>
            <a:xfrm>
              <a:off x="-1894532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3B78F6B-9CF7-C6D9-5353-E5843D13264A}"/>
                </a:ext>
              </a:extLst>
            </p:cNvPr>
            <p:cNvSpPr/>
            <p:nvPr/>
          </p:nvSpPr>
          <p:spPr>
            <a:xfrm>
              <a:off x="-1653471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23B2AE2-0FAE-B576-B72A-3D4FB02B9D0C}"/>
                </a:ext>
              </a:extLst>
            </p:cNvPr>
            <p:cNvSpPr/>
            <p:nvPr/>
          </p:nvSpPr>
          <p:spPr>
            <a:xfrm>
              <a:off x="-1412410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DE9E40E-DF5B-8FD6-4B24-C96739815284}"/>
                </a:ext>
              </a:extLst>
            </p:cNvPr>
            <p:cNvSpPr/>
            <p:nvPr/>
          </p:nvSpPr>
          <p:spPr>
            <a:xfrm>
              <a:off x="-1171349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47679A8-428F-6B11-AA56-5DCA7899FEB6}"/>
                </a:ext>
              </a:extLst>
            </p:cNvPr>
            <p:cNvSpPr/>
            <p:nvPr/>
          </p:nvSpPr>
          <p:spPr>
            <a:xfrm>
              <a:off x="-930288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287E9EC-58F5-4285-7F67-901521F48DB4}"/>
                </a:ext>
              </a:extLst>
            </p:cNvPr>
            <p:cNvSpPr/>
            <p:nvPr/>
          </p:nvSpPr>
          <p:spPr>
            <a:xfrm>
              <a:off x="-689227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C054A4E-C78B-9510-351E-D70C5B05A3B4}"/>
                </a:ext>
              </a:extLst>
            </p:cNvPr>
            <p:cNvSpPr/>
            <p:nvPr/>
          </p:nvSpPr>
          <p:spPr>
            <a:xfrm>
              <a:off x="-448166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40A0AB8-5209-7A70-2425-DC867CE9AD5A}"/>
                </a:ext>
              </a:extLst>
            </p:cNvPr>
            <p:cNvSpPr/>
            <p:nvPr/>
          </p:nvSpPr>
          <p:spPr>
            <a:xfrm>
              <a:off x="-207105" y="5021532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09FC97E-0A56-1227-44B0-555EC6B92B9F}"/>
              </a:ext>
            </a:extLst>
          </p:cNvPr>
          <p:cNvSpPr txBox="1"/>
          <p:nvPr/>
        </p:nvSpPr>
        <p:spPr>
          <a:xfrm>
            <a:off x="939218" y="3472046"/>
            <a:ext cx="655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E6A4A1"/>
                </a:solidFill>
              </a:rPr>
              <a:t>………</a:t>
            </a:r>
            <a:endParaRPr lang="zh-CN" altLang="en-US" sz="1400" b="1" dirty="0">
              <a:solidFill>
                <a:srgbClr val="E6A4A1"/>
              </a:solidFill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99562B58-81B8-DAE4-E87F-8251E96C6797}"/>
              </a:ext>
            </a:extLst>
          </p:cNvPr>
          <p:cNvCxnSpPr>
            <a:cxnSpLocks/>
          </p:cNvCxnSpPr>
          <p:nvPr/>
        </p:nvCxnSpPr>
        <p:spPr>
          <a:xfrm>
            <a:off x="3123820" y="3367904"/>
            <a:ext cx="241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53D16ED6-DD3F-9292-BFE9-FF0DB2560A7F}"/>
              </a:ext>
            </a:extLst>
          </p:cNvPr>
          <p:cNvSpPr txBox="1"/>
          <p:nvPr/>
        </p:nvSpPr>
        <p:spPr>
          <a:xfrm>
            <a:off x="3084244" y="3098152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30B602A3-3F8F-42CE-B4B0-BF05AF04F7D1}"/>
              </a:ext>
            </a:extLst>
          </p:cNvPr>
          <p:cNvSpPr txBox="1"/>
          <p:nvPr/>
        </p:nvSpPr>
        <p:spPr>
          <a:xfrm>
            <a:off x="939218" y="4105477"/>
            <a:ext cx="655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E6A4A1"/>
                </a:solidFill>
              </a:rPr>
              <a:t>………</a:t>
            </a:r>
            <a:endParaRPr lang="zh-CN" altLang="en-US" sz="1400" b="1" dirty="0">
              <a:solidFill>
                <a:srgbClr val="E6A4A1"/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6BF7BB3-E3EB-3990-AA5E-8CAE97F6C109}"/>
              </a:ext>
            </a:extLst>
          </p:cNvPr>
          <p:cNvSpPr txBox="1"/>
          <p:nvPr/>
        </p:nvSpPr>
        <p:spPr>
          <a:xfrm>
            <a:off x="939218" y="4738908"/>
            <a:ext cx="655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E6A4A1"/>
                </a:solidFill>
              </a:rPr>
              <a:t>………</a:t>
            </a:r>
            <a:endParaRPr lang="zh-CN" altLang="en-US" sz="1400" b="1" dirty="0">
              <a:solidFill>
                <a:srgbClr val="E6A4A1"/>
              </a:solidFill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DFA77B9-0182-3721-981A-BE05AA676453}"/>
              </a:ext>
            </a:extLst>
          </p:cNvPr>
          <p:cNvSpPr txBox="1"/>
          <p:nvPr/>
        </p:nvSpPr>
        <p:spPr>
          <a:xfrm>
            <a:off x="939218" y="5372339"/>
            <a:ext cx="655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E6A4A1"/>
                </a:solidFill>
              </a:rPr>
              <a:t>………</a:t>
            </a:r>
            <a:endParaRPr lang="zh-CN" altLang="en-US" sz="1400" b="1" dirty="0">
              <a:solidFill>
                <a:srgbClr val="E6A4A1"/>
              </a:solidFill>
            </a:endParaRP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59F1DC98-3820-2836-71AC-83A4C5DDFFCA}"/>
              </a:ext>
            </a:extLst>
          </p:cNvPr>
          <p:cNvCxnSpPr>
            <a:cxnSpLocks/>
          </p:cNvCxnSpPr>
          <p:nvPr/>
        </p:nvCxnSpPr>
        <p:spPr>
          <a:xfrm>
            <a:off x="3438780" y="3467630"/>
            <a:ext cx="0" cy="429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D4697AC-03AD-2253-82CF-9C74837B1741}"/>
              </a:ext>
            </a:extLst>
          </p:cNvPr>
          <p:cNvSpPr txBox="1"/>
          <p:nvPr/>
        </p:nvSpPr>
        <p:spPr>
          <a:xfrm>
            <a:off x="3427104" y="3528666"/>
            <a:ext cx="454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S/N</a:t>
            </a:r>
            <a:endParaRPr lang="zh-CN" altLang="en-US" sz="1400" b="1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8D649390-3CA5-075D-2FC4-AE04441A8F2A}"/>
              </a:ext>
            </a:extLst>
          </p:cNvPr>
          <p:cNvSpPr txBox="1"/>
          <p:nvPr/>
        </p:nvSpPr>
        <p:spPr>
          <a:xfrm>
            <a:off x="91121" y="3528666"/>
            <a:ext cx="961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HBM </a:t>
            </a:r>
            <a:r>
              <a:rPr lang="en-US" altLang="zh-CN" sz="1400" b="1" dirty="0" err="1"/>
              <a:t>ch</a:t>
            </a:r>
            <a:r>
              <a:rPr lang="en-US" altLang="zh-CN" sz="1400" b="1" dirty="0"/>
              <a:t> 0</a:t>
            </a:r>
            <a:endParaRPr lang="zh-CN" altLang="en-US" sz="1400" b="1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323F239-2253-D180-4E0A-59EA738F2C9B}"/>
              </a:ext>
            </a:extLst>
          </p:cNvPr>
          <p:cNvSpPr txBox="1"/>
          <p:nvPr/>
        </p:nvSpPr>
        <p:spPr>
          <a:xfrm>
            <a:off x="91121" y="4159685"/>
            <a:ext cx="961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HBM </a:t>
            </a:r>
            <a:r>
              <a:rPr lang="en-US" altLang="zh-CN" sz="1400" b="1" dirty="0" err="1"/>
              <a:t>ch</a:t>
            </a:r>
            <a:r>
              <a:rPr lang="en-US" altLang="zh-CN" sz="1400" b="1" dirty="0"/>
              <a:t> 1</a:t>
            </a:r>
            <a:endParaRPr lang="zh-CN" altLang="en-US" sz="1400" b="1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3582973-1996-0449-E71C-F420C73DE54E}"/>
              </a:ext>
            </a:extLst>
          </p:cNvPr>
          <p:cNvSpPr txBox="1"/>
          <p:nvPr/>
        </p:nvSpPr>
        <p:spPr>
          <a:xfrm>
            <a:off x="91121" y="4790704"/>
            <a:ext cx="961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HBM </a:t>
            </a:r>
            <a:r>
              <a:rPr lang="en-US" altLang="zh-CN" sz="1400" b="1" dirty="0" err="1"/>
              <a:t>ch</a:t>
            </a:r>
            <a:r>
              <a:rPr lang="en-US" altLang="zh-CN" sz="1400" b="1" dirty="0"/>
              <a:t> 2</a:t>
            </a:r>
            <a:endParaRPr lang="zh-CN" altLang="en-US" sz="1400" b="1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C4E42D11-77E4-D97D-C0A1-05044C0E193C}"/>
              </a:ext>
            </a:extLst>
          </p:cNvPr>
          <p:cNvSpPr txBox="1"/>
          <p:nvPr/>
        </p:nvSpPr>
        <p:spPr>
          <a:xfrm>
            <a:off x="91121" y="5421722"/>
            <a:ext cx="961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HBM </a:t>
            </a:r>
            <a:r>
              <a:rPr lang="en-US" altLang="zh-CN" sz="1400" b="1" dirty="0" err="1"/>
              <a:t>ch</a:t>
            </a:r>
            <a:r>
              <a:rPr lang="en-US" altLang="zh-CN" sz="1400" b="1" dirty="0"/>
              <a:t> N</a:t>
            </a:r>
            <a:endParaRPr lang="zh-CN" altLang="en-US" sz="1400" b="1" dirty="0"/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136C60AB-BC89-1924-4A92-F1A879F57261}"/>
              </a:ext>
            </a:extLst>
          </p:cNvPr>
          <p:cNvCxnSpPr>
            <a:cxnSpLocks/>
          </p:cNvCxnSpPr>
          <p:nvPr/>
        </p:nvCxnSpPr>
        <p:spPr>
          <a:xfrm>
            <a:off x="1053060" y="5840537"/>
            <a:ext cx="22727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BF846BAF-9FE6-33F9-691C-62302618A84F}"/>
              </a:ext>
            </a:extLst>
          </p:cNvPr>
          <p:cNvSpPr txBox="1"/>
          <p:nvPr/>
        </p:nvSpPr>
        <p:spPr>
          <a:xfrm>
            <a:off x="1769158" y="5840537"/>
            <a:ext cx="900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E = D * H</a:t>
            </a:r>
            <a:endParaRPr lang="zh-CN" altLang="en-US" sz="1400" b="1" dirty="0"/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B29D667B-C842-C096-B10A-CE72C01C21CC}"/>
              </a:ext>
            </a:extLst>
          </p:cNvPr>
          <p:cNvCxnSpPr>
            <a:cxnSpLocks/>
          </p:cNvCxnSpPr>
          <p:nvPr/>
        </p:nvCxnSpPr>
        <p:spPr>
          <a:xfrm>
            <a:off x="5427574" y="5610580"/>
            <a:ext cx="241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35B905B5-9B74-CF6B-A75C-D2BCE6BEC8AE}"/>
              </a:ext>
            </a:extLst>
          </p:cNvPr>
          <p:cNvSpPr txBox="1"/>
          <p:nvPr/>
        </p:nvSpPr>
        <p:spPr>
          <a:xfrm>
            <a:off x="5387998" y="5569428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25D4E9E7-672F-1A3B-4216-40C3F3D72EFC}"/>
              </a:ext>
            </a:extLst>
          </p:cNvPr>
          <p:cNvSpPr txBox="1"/>
          <p:nvPr/>
        </p:nvSpPr>
        <p:spPr>
          <a:xfrm>
            <a:off x="5090755" y="5255836"/>
            <a:ext cx="241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D</a:t>
            </a:r>
            <a:endParaRPr lang="zh-CN" altLang="en-US" sz="1400" b="1" dirty="0"/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2D98C2F-EF58-0E57-620E-34133BC2C4C8}"/>
              </a:ext>
            </a:extLst>
          </p:cNvPr>
          <p:cNvCxnSpPr>
            <a:cxnSpLocks/>
          </p:cNvCxnSpPr>
          <p:nvPr/>
        </p:nvCxnSpPr>
        <p:spPr>
          <a:xfrm flipV="1">
            <a:off x="5335379" y="5286989"/>
            <a:ext cx="0" cy="256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ED5839B6-58F3-17F8-31BB-481E2E42DB02}"/>
              </a:ext>
            </a:extLst>
          </p:cNvPr>
          <p:cNvGrpSpPr/>
          <p:nvPr/>
        </p:nvGrpSpPr>
        <p:grpSpPr>
          <a:xfrm>
            <a:off x="5421328" y="2844855"/>
            <a:ext cx="312098" cy="2700448"/>
            <a:chOff x="5306271" y="2546261"/>
            <a:chExt cx="312098" cy="2700448"/>
          </a:xfrm>
        </p:grpSpPr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E1E4B245-616C-52C9-8FF0-3CD30682E0EA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AEB6104B-64B5-2716-C9C5-CC34C0FFB527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62FB6598-7638-147E-F1B4-257126B667F2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785D2779-0A90-095C-52B2-C10213374B76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8EFD92CA-D7C0-D8D9-B11F-F4DEB897CD03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90CD23F-6470-8DAB-A612-98335337CE4B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64DB9D9-B5B1-81F8-D203-499917B848BF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3F6715FA-0570-FF36-765B-4EB15CE6ECDE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D08A76A1-A69A-8B12-1D75-1AB73E98A470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E1F51EF1-6287-AF3D-459C-3F2C7DB32218}"/>
              </a:ext>
            </a:extLst>
          </p:cNvPr>
          <p:cNvGrpSpPr/>
          <p:nvPr/>
        </p:nvGrpSpPr>
        <p:grpSpPr>
          <a:xfrm>
            <a:off x="6021283" y="2844855"/>
            <a:ext cx="312098" cy="2700448"/>
            <a:chOff x="5306271" y="2546261"/>
            <a:chExt cx="312098" cy="2700448"/>
          </a:xfrm>
        </p:grpSpPr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9FC612F8-B168-E900-8C1B-C158BBD5D4E0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EBE0CC82-4394-425D-8BF5-5350E6AC13F7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A8DF77E4-524D-44E3-AE90-7E0B0DC8696A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4B6455BE-6108-8184-BA25-783ADBB9EC54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6E46B25D-D5BE-812E-6907-2D71777A9370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3859213-4637-A7A5-DEA6-1983684BFEF9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B1EBBBEF-33A3-74EA-13E9-ABF6177ED6D5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EE701E39-301D-A0A8-74F3-ABB860A009E1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32B3A7E0-FD5D-30FC-AAE2-303B8B969CE7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F5039EA5-7DE4-9DAD-0B27-86DC324C74FD}"/>
              </a:ext>
            </a:extLst>
          </p:cNvPr>
          <p:cNvGrpSpPr/>
          <p:nvPr/>
        </p:nvGrpSpPr>
        <p:grpSpPr>
          <a:xfrm>
            <a:off x="6621238" y="2844855"/>
            <a:ext cx="312098" cy="2700448"/>
            <a:chOff x="5306271" y="2546261"/>
            <a:chExt cx="312098" cy="2700448"/>
          </a:xfrm>
        </p:grpSpPr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9A7B9A95-60EB-3019-F7BD-B7EAA8900823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BE1A6A0-83D0-2F7C-3C60-F32E0931BFCD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2713EE04-5A93-50C9-98E2-BE6AC85434FE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3AE766B3-ACAE-D75B-CB8C-DA195C24D999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3C32A823-C800-17F1-2D7A-49A81C6E128D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10DD7AAA-CB3F-2441-EEFA-753260994235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B08EEB30-91B2-AA7C-34BE-DC475C719166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66DA76CC-F1C6-2F6B-9AB7-22585DBC9554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41B19239-9ECD-D1F2-26FE-9D829E8232E7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681B13D6-A1B5-0644-2E10-1B6DC5A792C8}"/>
              </a:ext>
            </a:extLst>
          </p:cNvPr>
          <p:cNvGrpSpPr/>
          <p:nvPr/>
        </p:nvGrpSpPr>
        <p:grpSpPr>
          <a:xfrm>
            <a:off x="7221193" y="2844855"/>
            <a:ext cx="312098" cy="2700448"/>
            <a:chOff x="5306271" y="2546261"/>
            <a:chExt cx="312098" cy="2700448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0996803A-EDD7-BE5B-6CB3-BBEEAF542284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D3F07940-1DE1-55F6-F450-F32AE53F4BD2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9C0DFCD5-8E6E-9473-A950-8186EE4A523C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D596DD8C-87E4-31AE-DCC5-CB1A1F32DB85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C5B71CF0-CF2C-21C7-7D0B-83AE53F51249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92234839-259D-F279-C6D3-ABC07806D2C7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F73C103F-3316-3CE9-6B88-52E07F36B852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E055A8AC-6412-BEB7-D67B-A9FD5EEC7417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D8930953-656E-06DD-5BD3-B9CE6232725B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27924A8F-F13A-D490-B6FD-D977F978E851}"/>
              </a:ext>
            </a:extLst>
          </p:cNvPr>
          <p:cNvGrpSpPr/>
          <p:nvPr/>
        </p:nvGrpSpPr>
        <p:grpSpPr>
          <a:xfrm>
            <a:off x="7821148" y="2844855"/>
            <a:ext cx="312098" cy="2700448"/>
            <a:chOff x="5306271" y="2546261"/>
            <a:chExt cx="312098" cy="2700448"/>
          </a:xfrm>
        </p:grpSpPr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ADFD79DC-85BE-53E9-2E69-0FC899016D32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B496E97D-8A84-1C56-DCEB-836E35DFF4AC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4F876EE-BE90-0DE5-0849-21594A2AD7A0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4C3B9E6A-28C4-8967-D954-92A5C1B3A5C1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7CFC2DC9-550F-D4A2-1908-0B23C50E67A7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B0843E8-5394-B55E-2804-8CF54ED00FE5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C9160560-076B-8B9E-8801-C851CC410377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6" name="矩形 295">
              <a:extLst>
                <a:ext uri="{FF2B5EF4-FFF2-40B4-BE49-F238E27FC236}">
                  <a16:creationId xmlns:a16="http://schemas.microsoft.com/office/drawing/2014/main" id="{BD90B975-AA6D-8BED-8621-F7010AB582EE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3" name="文本框 302">
              <a:extLst>
                <a:ext uri="{FF2B5EF4-FFF2-40B4-BE49-F238E27FC236}">
                  <a16:creationId xmlns:a16="http://schemas.microsoft.com/office/drawing/2014/main" id="{CBD52A07-1513-09C1-5504-999CF5F67F35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E05BD3FB-41B9-5358-C94E-23EC76842972}"/>
              </a:ext>
            </a:extLst>
          </p:cNvPr>
          <p:cNvGrpSpPr/>
          <p:nvPr/>
        </p:nvGrpSpPr>
        <p:grpSpPr>
          <a:xfrm>
            <a:off x="8421103" y="2844855"/>
            <a:ext cx="312098" cy="2700448"/>
            <a:chOff x="5306271" y="2546261"/>
            <a:chExt cx="312098" cy="2700448"/>
          </a:xfrm>
        </p:grpSpPr>
        <p:sp>
          <p:nvSpPr>
            <p:cNvPr id="305" name="矩形 304">
              <a:extLst>
                <a:ext uri="{FF2B5EF4-FFF2-40B4-BE49-F238E27FC236}">
                  <a16:creationId xmlns:a16="http://schemas.microsoft.com/office/drawing/2014/main" id="{6F4F1E82-D7BA-9AD9-C8F4-895E141F0B76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3DBF9648-A201-6C39-160F-FC47962D2BC0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313D0FCD-E99F-A37A-561A-8BF23019E5FA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2" name="矩形 311">
              <a:extLst>
                <a:ext uri="{FF2B5EF4-FFF2-40B4-BE49-F238E27FC236}">
                  <a16:creationId xmlns:a16="http://schemas.microsoft.com/office/drawing/2014/main" id="{BF570AB6-E26A-0FEC-4064-B41F8B714712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8789D107-7728-E957-AD5F-039A55C0627D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1C814DEA-6F97-3B53-5AD0-4A7EAE8F8490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7FF4D494-FC8C-FDA8-C22A-E0A8E5BA2E50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8C92C1C-0535-FE06-4BBC-648816F28C22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7" name="文本框 316">
              <a:extLst>
                <a:ext uri="{FF2B5EF4-FFF2-40B4-BE49-F238E27FC236}">
                  <a16:creationId xmlns:a16="http://schemas.microsoft.com/office/drawing/2014/main" id="{E0D1E288-2957-5737-B695-74B853891C05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3574C092-403F-33B4-C47A-AB5097CADF28}"/>
              </a:ext>
            </a:extLst>
          </p:cNvPr>
          <p:cNvGrpSpPr/>
          <p:nvPr/>
        </p:nvGrpSpPr>
        <p:grpSpPr>
          <a:xfrm>
            <a:off x="9021058" y="2844855"/>
            <a:ext cx="312098" cy="2700448"/>
            <a:chOff x="5306271" y="2546261"/>
            <a:chExt cx="312098" cy="2700448"/>
          </a:xfrm>
        </p:grpSpPr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D60C74F4-0E2A-8C75-0A97-5AEFF30340C6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77AAAE16-ECE6-71E8-540F-C12D0FC36DAC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D6578AEE-C323-6336-3280-277F9AF80F32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2" name="矩形 321">
              <a:extLst>
                <a:ext uri="{FF2B5EF4-FFF2-40B4-BE49-F238E27FC236}">
                  <a16:creationId xmlns:a16="http://schemas.microsoft.com/office/drawing/2014/main" id="{D2DB4F51-7DA3-B665-E28F-48326EDD98DC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B0CDBDD2-B891-9CDB-5360-DDEDAC2B5A28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22A528DE-D22B-D1B8-343A-64741915CD3B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5" name="矩形 324">
              <a:extLst>
                <a:ext uri="{FF2B5EF4-FFF2-40B4-BE49-F238E27FC236}">
                  <a16:creationId xmlns:a16="http://schemas.microsoft.com/office/drawing/2014/main" id="{1D4FE143-F187-2BB6-8FB2-1F86F0790436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03E119D-84EA-CA94-1006-B259ABAC93A2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7" name="文本框 326">
              <a:extLst>
                <a:ext uri="{FF2B5EF4-FFF2-40B4-BE49-F238E27FC236}">
                  <a16:creationId xmlns:a16="http://schemas.microsoft.com/office/drawing/2014/main" id="{0C3F0496-6BA3-FB4B-88D3-9ADE7B66AAEF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779E56B6-E42C-21D9-7974-6A156540F86F}"/>
              </a:ext>
            </a:extLst>
          </p:cNvPr>
          <p:cNvGrpSpPr/>
          <p:nvPr/>
        </p:nvGrpSpPr>
        <p:grpSpPr>
          <a:xfrm>
            <a:off x="9621013" y="2844855"/>
            <a:ext cx="312098" cy="2700448"/>
            <a:chOff x="5306271" y="2546261"/>
            <a:chExt cx="312098" cy="2700448"/>
          </a:xfrm>
        </p:grpSpPr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29D08EB0-4A24-A255-7534-EC661285D14E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F11B956C-0DB0-6659-65F7-3F72160DF2A6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159FF3BF-68CA-5DFC-E884-D93797271EBE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7CFFD93E-D57B-29D4-194A-F0D2DAA4DE5B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AE5610A5-4BB0-CC10-6298-A1149D0DABEB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479C0DC3-AA62-8DA1-959B-248B29DC0ED8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35B31082-F33B-3AC1-81EA-AFD92E8DC2E8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7B48A65D-EDD7-40A4-7C85-B277408BCD62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5905215E-E371-78A7-5AC0-77C6931649F2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9806DAF6-C1CC-4B46-D559-70B9B437C45E}"/>
              </a:ext>
            </a:extLst>
          </p:cNvPr>
          <p:cNvGrpSpPr/>
          <p:nvPr/>
        </p:nvGrpSpPr>
        <p:grpSpPr>
          <a:xfrm>
            <a:off x="10220968" y="2844855"/>
            <a:ext cx="312098" cy="2700448"/>
            <a:chOff x="5306271" y="2546261"/>
            <a:chExt cx="312098" cy="2700448"/>
          </a:xfrm>
        </p:grpSpPr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0770E419-F453-EECD-F5F8-190D430AEB5D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3FFCC61F-1D9F-E4A7-A351-55860416EFD3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803BFE72-355A-304D-B4B2-B43B8C9151C1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8E909E10-2972-01A5-8181-1B23D142134B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3" name="矩形 342">
              <a:extLst>
                <a:ext uri="{FF2B5EF4-FFF2-40B4-BE49-F238E27FC236}">
                  <a16:creationId xmlns:a16="http://schemas.microsoft.com/office/drawing/2014/main" id="{F0F3729A-A60B-2C3F-9930-F8D9695AED90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4" name="矩形 343">
              <a:extLst>
                <a:ext uri="{FF2B5EF4-FFF2-40B4-BE49-F238E27FC236}">
                  <a16:creationId xmlns:a16="http://schemas.microsoft.com/office/drawing/2014/main" id="{2EB955EE-A783-6B3C-FC1D-B5737186D9E8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5" name="矩形 344">
              <a:extLst>
                <a:ext uri="{FF2B5EF4-FFF2-40B4-BE49-F238E27FC236}">
                  <a16:creationId xmlns:a16="http://schemas.microsoft.com/office/drawing/2014/main" id="{0672A64A-7D0F-2DC8-10D4-CA4A470F05FC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6" name="矩形 345">
              <a:extLst>
                <a:ext uri="{FF2B5EF4-FFF2-40B4-BE49-F238E27FC236}">
                  <a16:creationId xmlns:a16="http://schemas.microsoft.com/office/drawing/2014/main" id="{AF656E5D-A2EB-380E-6B57-060A2176ED7F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43FA850E-D9E8-94F7-BC46-11FE5BA45221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358" name="组合 357">
            <a:extLst>
              <a:ext uri="{FF2B5EF4-FFF2-40B4-BE49-F238E27FC236}">
                <a16:creationId xmlns:a16="http://schemas.microsoft.com/office/drawing/2014/main" id="{2E8F55D7-26F2-E967-847D-9F510EE3F5AB}"/>
              </a:ext>
            </a:extLst>
          </p:cNvPr>
          <p:cNvGrpSpPr/>
          <p:nvPr/>
        </p:nvGrpSpPr>
        <p:grpSpPr>
          <a:xfrm>
            <a:off x="11420878" y="2844855"/>
            <a:ext cx="312098" cy="2700448"/>
            <a:chOff x="5306271" y="2546261"/>
            <a:chExt cx="312098" cy="2700448"/>
          </a:xfrm>
        </p:grpSpPr>
        <p:sp>
          <p:nvSpPr>
            <p:cNvPr id="359" name="矩形 358">
              <a:extLst>
                <a:ext uri="{FF2B5EF4-FFF2-40B4-BE49-F238E27FC236}">
                  <a16:creationId xmlns:a16="http://schemas.microsoft.com/office/drawing/2014/main" id="{7B51FA92-85F3-ACC9-EFC6-2317ABFE6C9B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D66545BE-7EE7-B6D7-9354-3BF8E1BC830A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1" name="矩形 360">
              <a:extLst>
                <a:ext uri="{FF2B5EF4-FFF2-40B4-BE49-F238E27FC236}">
                  <a16:creationId xmlns:a16="http://schemas.microsoft.com/office/drawing/2014/main" id="{86A71F8C-3EB6-BD0E-258B-F079872C85E4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2" name="矩形 361">
              <a:extLst>
                <a:ext uri="{FF2B5EF4-FFF2-40B4-BE49-F238E27FC236}">
                  <a16:creationId xmlns:a16="http://schemas.microsoft.com/office/drawing/2014/main" id="{B9D40BF8-DEB0-9DEA-499A-A7FA4A1C622A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3" name="矩形 362">
              <a:extLst>
                <a:ext uri="{FF2B5EF4-FFF2-40B4-BE49-F238E27FC236}">
                  <a16:creationId xmlns:a16="http://schemas.microsoft.com/office/drawing/2014/main" id="{C3EC6EF3-17F6-0163-7FF1-C1C80CA8E6E2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3A6E68AA-3753-5676-012D-753C9714A85C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5" name="矩形 364">
              <a:extLst>
                <a:ext uri="{FF2B5EF4-FFF2-40B4-BE49-F238E27FC236}">
                  <a16:creationId xmlns:a16="http://schemas.microsoft.com/office/drawing/2014/main" id="{EC836A04-BF09-0054-B0D5-02693B4FA13D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6" name="矩形 365">
              <a:extLst>
                <a:ext uri="{FF2B5EF4-FFF2-40B4-BE49-F238E27FC236}">
                  <a16:creationId xmlns:a16="http://schemas.microsoft.com/office/drawing/2014/main" id="{29A7B20A-7684-FA67-CD56-88AFB2A8BB9A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159E84FF-146D-0932-2A18-40D0997B1691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A117C751-2B6C-BF6C-DB44-E004EAAAF265}"/>
              </a:ext>
            </a:extLst>
          </p:cNvPr>
          <p:cNvSpPr txBox="1"/>
          <p:nvPr/>
        </p:nvSpPr>
        <p:spPr>
          <a:xfrm>
            <a:off x="5303658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0</a:t>
            </a:r>
            <a:endParaRPr lang="zh-CN" altLang="en-US" sz="1400" b="1" dirty="0"/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E0E034DC-1A05-2AE8-DDC1-EC9C9CF69D69}"/>
              </a:ext>
            </a:extLst>
          </p:cNvPr>
          <p:cNvSpPr txBox="1"/>
          <p:nvPr/>
        </p:nvSpPr>
        <p:spPr>
          <a:xfrm>
            <a:off x="5900446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1</a:t>
            </a:r>
            <a:endParaRPr lang="zh-CN" altLang="en-US" sz="1400" b="1" dirty="0"/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7BDC6A6C-14E7-72EE-F85C-06AD4F8A9566}"/>
              </a:ext>
            </a:extLst>
          </p:cNvPr>
          <p:cNvSpPr txBox="1"/>
          <p:nvPr/>
        </p:nvSpPr>
        <p:spPr>
          <a:xfrm>
            <a:off x="6497234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2</a:t>
            </a:r>
            <a:endParaRPr lang="zh-CN" altLang="en-US" sz="1400" b="1" dirty="0"/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AEAC9C-8435-46EA-7A89-039B0724948F}"/>
              </a:ext>
            </a:extLst>
          </p:cNvPr>
          <p:cNvSpPr txBox="1"/>
          <p:nvPr/>
        </p:nvSpPr>
        <p:spPr>
          <a:xfrm>
            <a:off x="7094022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N</a:t>
            </a:r>
            <a:endParaRPr lang="zh-CN" altLang="en-US" sz="1400" b="1" dirty="0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193CD1D6-CC77-DE2A-7DB6-6C6E49ADCAE1}"/>
              </a:ext>
            </a:extLst>
          </p:cNvPr>
          <p:cNvSpPr txBox="1"/>
          <p:nvPr/>
        </p:nvSpPr>
        <p:spPr>
          <a:xfrm>
            <a:off x="7690810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0</a:t>
            </a:r>
            <a:endParaRPr lang="zh-CN" altLang="en-US" sz="1400" b="1" dirty="0"/>
          </a:p>
        </p:txBody>
      </p:sp>
      <p:sp>
        <p:nvSpPr>
          <p:cNvPr id="374" name="文本框 373">
            <a:extLst>
              <a:ext uri="{FF2B5EF4-FFF2-40B4-BE49-F238E27FC236}">
                <a16:creationId xmlns:a16="http://schemas.microsoft.com/office/drawing/2014/main" id="{287D0870-50EE-60EA-D8D0-4C54D8702A60}"/>
              </a:ext>
            </a:extLst>
          </p:cNvPr>
          <p:cNvSpPr txBox="1"/>
          <p:nvPr/>
        </p:nvSpPr>
        <p:spPr>
          <a:xfrm>
            <a:off x="8287598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1</a:t>
            </a:r>
            <a:endParaRPr lang="zh-CN" altLang="en-US" sz="1400" b="1" dirty="0"/>
          </a:p>
        </p:txBody>
      </p:sp>
      <p:sp>
        <p:nvSpPr>
          <p:cNvPr id="375" name="文本框 374">
            <a:extLst>
              <a:ext uri="{FF2B5EF4-FFF2-40B4-BE49-F238E27FC236}">
                <a16:creationId xmlns:a16="http://schemas.microsoft.com/office/drawing/2014/main" id="{F3DDF8E6-C586-4440-44B6-26A9211B163D}"/>
              </a:ext>
            </a:extLst>
          </p:cNvPr>
          <p:cNvSpPr txBox="1"/>
          <p:nvPr/>
        </p:nvSpPr>
        <p:spPr>
          <a:xfrm>
            <a:off x="8884386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2</a:t>
            </a:r>
            <a:endParaRPr lang="zh-CN" altLang="en-US" sz="1400" b="1" dirty="0"/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FD784B7B-1CBD-2662-FBAA-C86B858BBE9A}"/>
              </a:ext>
            </a:extLst>
          </p:cNvPr>
          <p:cNvSpPr txBox="1"/>
          <p:nvPr/>
        </p:nvSpPr>
        <p:spPr>
          <a:xfrm>
            <a:off x="9481174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N</a:t>
            </a:r>
            <a:endParaRPr lang="zh-CN" altLang="en-US" sz="1400" b="1" dirty="0"/>
          </a:p>
        </p:txBody>
      </p:sp>
      <p:sp>
        <p:nvSpPr>
          <p:cNvPr id="377" name="文本框 376">
            <a:extLst>
              <a:ext uri="{FF2B5EF4-FFF2-40B4-BE49-F238E27FC236}">
                <a16:creationId xmlns:a16="http://schemas.microsoft.com/office/drawing/2014/main" id="{6806BEF2-853F-4AEF-402B-DA9C0F673CEF}"/>
              </a:ext>
            </a:extLst>
          </p:cNvPr>
          <p:cNvSpPr txBox="1"/>
          <p:nvPr/>
        </p:nvSpPr>
        <p:spPr>
          <a:xfrm>
            <a:off x="10077962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0</a:t>
            </a:r>
            <a:endParaRPr lang="zh-CN" altLang="en-US" sz="1400" b="1" dirty="0"/>
          </a:p>
        </p:txBody>
      </p:sp>
      <p:sp>
        <p:nvSpPr>
          <p:cNvPr id="379" name="文本框 378">
            <a:extLst>
              <a:ext uri="{FF2B5EF4-FFF2-40B4-BE49-F238E27FC236}">
                <a16:creationId xmlns:a16="http://schemas.microsoft.com/office/drawing/2014/main" id="{9102B80E-2F64-548E-2085-FBB6C2A287C2}"/>
              </a:ext>
            </a:extLst>
          </p:cNvPr>
          <p:cNvSpPr txBox="1"/>
          <p:nvPr/>
        </p:nvSpPr>
        <p:spPr>
          <a:xfrm>
            <a:off x="11271540" y="5819942"/>
            <a:ext cx="540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HBM </a:t>
            </a:r>
          </a:p>
          <a:p>
            <a:pPr algn="ctr"/>
            <a:r>
              <a:rPr lang="en-US" altLang="zh-CN" sz="1400" b="1" dirty="0" err="1"/>
              <a:t>ch</a:t>
            </a:r>
            <a:r>
              <a:rPr lang="en-US" altLang="zh-CN" sz="1400" b="1" dirty="0"/>
              <a:t> N</a:t>
            </a:r>
            <a:endParaRPr lang="zh-CN" altLang="en-US" sz="1400" b="1" dirty="0"/>
          </a:p>
        </p:txBody>
      </p:sp>
      <p:sp>
        <p:nvSpPr>
          <p:cNvPr id="380" name="文本框 379">
            <a:extLst>
              <a:ext uri="{FF2B5EF4-FFF2-40B4-BE49-F238E27FC236}">
                <a16:creationId xmlns:a16="http://schemas.microsoft.com/office/drawing/2014/main" id="{46A0827D-C5F7-614E-BA83-F06FA4474D42}"/>
              </a:ext>
            </a:extLst>
          </p:cNvPr>
          <p:cNvSpPr txBox="1"/>
          <p:nvPr/>
        </p:nvSpPr>
        <p:spPr>
          <a:xfrm>
            <a:off x="10681761" y="4124531"/>
            <a:ext cx="571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For</a:t>
            </a:r>
          </a:p>
          <a:p>
            <a:r>
              <a:rPr lang="en-US" altLang="zh-CN" sz="1400" b="1" dirty="0" err="1">
                <a:solidFill>
                  <a:schemeClr val="accent4">
                    <a:lumMod val="75000"/>
                  </a:schemeClr>
                </a:solidFill>
              </a:rPr>
              <a:t>eachhead</a:t>
            </a: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………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1549EEBA-E38D-4BD7-2A74-48AA6C2BFA28}"/>
              </a:ext>
            </a:extLst>
          </p:cNvPr>
          <p:cNvGrpSpPr/>
          <p:nvPr/>
        </p:nvGrpSpPr>
        <p:grpSpPr>
          <a:xfrm>
            <a:off x="6021283" y="2844855"/>
            <a:ext cx="312098" cy="2700448"/>
            <a:chOff x="5306271" y="2546261"/>
            <a:chExt cx="312098" cy="2700448"/>
          </a:xfrm>
        </p:grpSpPr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321B0B-A582-08D7-6B79-76CD3261B131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154AE49C-FDDC-89AA-FC24-E8211A6C0C7C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AB9E9BB1-7525-353F-572B-90904399505D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EDB17457-21F2-53E6-78D0-FCE8161EC0EF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86E3B575-3B04-3BE8-CB75-99E473D85E9A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DAA94EC3-2033-9015-3808-68A8B8E32D28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0DE55BB0-2500-5BF7-F12F-020FA9CBC528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CFC0883B-136D-2A95-124D-7159A57EC90F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F9401424-C7F9-9FC1-F15F-52A3751BCFBC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BA057E9C-A13C-8B69-DB47-F04D717BA9EF}"/>
              </a:ext>
            </a:extLst>
          </p:cNvPr>
          <p:cNvGrpSpPr/>
          <p:nvPr/>
        </p:nvGrpSpPr>
        <p:grpSpPr>
          <a:xfrm>
            <a:off x="6621238" y="2844855"/>
            <a:ext cx="312098" cy="2700448"/>
            <a:chOff x="5306271" y="2546261"/>
            <a:chExt cx="312098" cy="2700448"/>
          </a:xfrm>
        </p:grpSpPr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3F1DB194-980D-2E07-F342-E976CA8FE6D5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C40A776C-D065-403C-AA72-93F8CE7FD17C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E75AD3DF-6200-6C9E-B283-3FD08804DEAE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107E1721-ED5E-82EC-B65F-7A6C4F243F3E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74DAE78E-D658-4FC8-01A7-0019D64D9E70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9F805FAD-E721-2FCD-E68E-7FFF3612E03E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DDE9F75A-86A8-F2CA-726C-460647F9C61C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E4AE68DB-A172-B74E-4B8E-D218699D11CC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" name="文本框 409">
              <a:extLst>
                <a:ext uri="{FF2B5EF4-FFF2-40B4-BE49-F238E27FC236}">
                  <a16:creationId xmlns:a16="http://schemas.microsoft.com/office/drawing/2014/main" id="{A3F9098F-FCF3-B64B-EC39-A92DFB288F6D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D0CA8203-350C-912F-F7C5-6BB1268BB2E5}"/>
              </a:ext>
            </a:extLst>
          </p:cNvPr>
          <p:cNvGrpSpPr/>
          <p:nvPr/>
        </p:nvGrpSpPr>
        <p:grpSpPr>
          <a:xfrm>
            <a:off x="7221193" y="2844855"/>
            <a:ext cx="312098" cy="2700448"/>
            <a:chOff x="5306271" y="2546261"/>
            <a:chExt cx="312098" cy="2700448"/>
          </a:xfrm>
        </p:grpSpPr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AD1E1B9B-E51F-7872-14A3-438C8C28AF45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26529B15-68E2-AD82-6BBD-0D47659DFF63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9A826D29-965A-A26E-FDFD-BC8E2F6608E8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EDBFA39B-0C31-0C2E-577F-4B74B03723BF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296A4F98-3DEC-DCA0-DDB2-9692F447DF78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3D58633A-990A-A0A2-184E-33AFDD757D4C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1359DBF3-DE5E-35C5-6E63-665FBF301E06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C67910EE-589A-949E-BA4C-CFCDE319CEA2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0" name="文本框 419">
              <a:extLst>
                <a:ext uri="{FF2B5EF4-FFF2-40B4-BE49-F238E27FC236}">
                  <a16:creationId xmlns:a16="http://schemas.microsoft.com/office/drawing/2014/main" id="{5113B998-D579-2E22-C2AC-047A498C2E67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D000FCED-7D4B-13DD-E4BE-ACDF91C6DFFF}"/>
              </a:ext>
            </a:extLst>
          </p:cNvPr>
          <p:cNvGrpSpPr/>
          <p:nvPr/>
        </p:nvGrpSpPr>
        <p:grpSpPr>
          <a:xfrm>
            <a:off x="7821148" y="2844855"/>
            <a:ext cx="312098" cy="2700448"/>
            <a:chOff x="5306271" y="2546261"/>
            <a:chExt cx="312098" cy="2700448"/>
          </a:xfrm>
        </p:grpSpPr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22E6B2C2-8B63-BE99-143B-2F5A7BE6889A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F2B382AD-AEF6-1CDA-2494-676AB9F25107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BDB13BCA-75B7-A703-62EE-F8C79D9894BF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F81BC27F-EB8C-0115-7126-6BF892B2E97F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1362913C-32E8-4EB7-D3B2-6743508D4493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C85E3C11-CD26-822C-E29D-94F441020A41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C700A6DF-40AA-3FDD-4725-3A0608288E53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C89F06F4-43BC-2DF6-6D23-24E3257561AC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0" name="文本框 429">
              <a:extLst>
                <a:ext uri="{FF2B5EF4-FFF2-40B4-BE49-F238E27FC236}">
                  <a16:creationId xmlns:a16="http://schemas.microsoft.com/office/drawing/2014/main" id="{0208DFE1-34B3-B5F1-0D75-2E771AF8A739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22DAAE68-A337-2A5C-46AE-CEDBE5D2EB02}"/>
              </a:ext>
            </a:extLst>
          </p:cNvPr>
          <p:cNvGrpSpPr/>
          <p:nvPr/>
        </p:nvGrpSpPr>
        <p:grpSpPr>
          <a:xfrm>
            <a:off x="8421103" y="2844855"/>
            <a:ext cx="312098" cy="2700448"/>
            <a:chOff x="5306271" y="2546261"/>
            <a:chExt cx="312098" cy="2700448"/>
          </a:xfrm>
        </p:grpSpPr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313D132C-14D3-2A9F-7ECE-B3B3DFF17791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82ACB0E8-F88F-DB26-82AA-F1558FECAF37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BE970782-A8D2-7045-8FC2-C55B3CF5FCF0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82FC2018-38B4-12D5-43D7-A1D840207693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A863C1CA-CC35-1715-C158-784E3CB76ECB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2A875BB-5D0B-F849-3D97-6C5053D988AC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0B374D75-2108-8262-BB2D-AB42E5970439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B17FF9D4-2A87-FA77-3E15-4645E6475F02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0" name="文本框 439">
              <a:extLst>
                <a:ext uri="{FF2B5EF4-FFF2-40B4-BE49-F238E27FC236}">
                  <a16:creationId xmlns:a16="http://schemas.microsoft.com/office/drawing/2014/main" id="{44D1D099-8E9A-7036-4626-3813B7056474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FC24198F-4E54-561A-1673-F4B172F4E1EB}"/>
              </a:ext>
            </a:extLst>
          </p:cNvPr>
          <p:cNvGrpSpPr/>
          <p:nvPr/>
        </p:nvGrpSpPr>
        <p:grpSpPr>
          <a:xfrm>
            <a:off x="9021058" y="2844855"/>
            <a:ext cx="312098" cy="2700448"/>
            <a:chOff x="5306271" y="2546261"/>
            <a:chExt cx="312098" cy="2700448"/>
          </a:xfrm>
        </p:grpSpPr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FD9311BA-23D1-C014-8C32-E199B3B3AB75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6F615ACD-88FE-86F2-3E23-3A49FD3A2F6F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371F39AF-528D-4BC1-4A49-992AEF857565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E13FD726-DE78-DB02-41CB-F9A72C589774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AA995C3E-99DB-20E3-6B7F-EAC2B8BD2432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CEA298B9-2331-2AEA-EDBF-0B5D83329FA4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14759132-FC39-4F84-9C22-E78FFE459257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ADC97C21-C9C8-0202-83E4-F9AE773C1159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0" name="文本框 449">
              <a:extLst>
                <a:ext uri="{FF2B5EF4-FFF2-40B4-BE49-F238E27FC236}">
                  <a16:creationId xmlns:a16="http://schemas.microsoft.com/office/drawing/2014/main" id="{A86A7F98-1E8B-85BB-65A7-8EED7F307639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51" name="组合 450">
            <a:extLst>
              <a:ext uri="{FF2B5EF4-FFF2-40B4-BE49-F238E27FC236}">
                <a16:creationId xmlns:a16="http://schemas.microsoft.com/office/drawing/2014/main" id="{A2D44207-26CA-08BF-9BCE-F7CFF611B4F3}"/>
              </a:ext>
            </a:extLst>
          </p:cNvPr>
          <p:cNvGrpSpPr/>
          <p:nvPr/>
        </p:nvGrpSpPr>
        <p:grpSpPr>
          <a:xfrm>
            <a:off x="9621013" y="2844855"/>
            <a:ext cx="312098" cy="2700448"/>
            <a:chOff x="5306271" y="2546261"/>
            <a:chExt cx="312098" cy="2700448"/>
          </a:xfrm>
        </p:grpSpPr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93A53349-A6E8-91B5-32C5-110095001D94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14798BE9-BAA3-3D1D-A760-7086D19E0676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C698A755-DB97-4C73-F53B-C492B66A48B6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8505491F-0126-09ED-00A1-2B6CB734597F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3A8AFB96-38BC-A346-7027-C643AE327C2F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ED821D99-1340-3299-65D3-892490623416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25C380E2-E4CD-920D-8CD7-F6CC8B074F91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49C82EE7-D1FC-BB08-B848-3CDE05F52D5D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0" name="文本框 459">
              <a:extLst>
                <a:ext uri="{FF2B5EF4-FFF2-40B4-BE49-F238E27FC236}">
                  <a16:creationId xmlns:a16="http://schemas.microsoft.com/office/drawing/2014/main" id="{0C428859-DEC0-EEDF-D7EA-E5C666555973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70765BEF-3DBF-2AF3-2926-6F7664C75268}"/>
              </a:ext>
            </a:extLst>
          </p:cNvPr>
          <p:cNvGrpSpPr/>
          <p:nvPr/>
        </p:nvGrpSpPr>
        <p:grpSpPr>
          <a:xfrm>
            <a:off x="10220968" y="2844855"/>
            <a:ext cx="312098" cy="2700448"/>
            <a:chOff x="5306271" y="2546261"/>
            <a:chExt cx="312098" cy="2700448"/>
          </a:xfrm>
        </p:grpSpPr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40278CD6-B7E7-F146-36A9-B12A16F155F8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2079EF1F-3973-E599-F874-116D1CDA4C48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5FBC3FA7-EE51-08AF-FE71-73AAD0EBEEA5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47EBBEF7-58D4-920E-66A3-F883877545C6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FC122C6A-C39F-3274-32D7-C5C693F479F1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5F6BFB5A-C39B-DF64-05A4-6330B97BE709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6E0A5E00-73C6-92B6-04DD-1459FEF61293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F76D6C00-2944-8AA7-788D-E882D1BB31DF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0" name="文本框 469">
              <a:extLst>
                <a:ext uri="{FF2B5EF4-FFF2-40B4-BE49-F238E27FC236}">
                  <a16:creationId xmlns:a16="http://schemas.microsoft.com/office/drawing/2014/main" id="{B8897827-C096-05D2-B981-D0FB62335970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049F25FD-A7A3-42DB-BC06-9DFB2079AB32}"/>
              </a:ext>
            </a:extLst>
          </p:cNvPr>
          <p:cNvGrpSpPr/>
          <p:nvPr/>
        </p:nvGrpSpPr>
        <p:grpSpPr>
          <a:xfrm>
            <a:off x="11420878" y="2844855"/>
            <a:ext cx="312098" cy="2700448"/>
            <a:chOff x="5306271" y="2546261"/>
            <a:chExt cx="312098" cy="2700448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ABD40CC3-E5D4-8717-4B0C-83966C73D3BD}"/>
                </a:ext>
              </a:extLst>
            </p:cNvPr>
            <p:cNvSpPr/>
            <p:nvPr/>
          </p:nvSpPr>
          <p:spPr>
            <a:xfrm>
              <a:off x="5306271" y="305020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q7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0282156B-ABCB-F691-074F-64F846FD8163}"/>
                </a:ext>
              </a:extLst>
            </p:cNvPr>
            <p:cNvSpPr/>
            <p:nvPr/>
          </p:nvSpPr>
          <p:spPr>
            <a:xfrm>
              <a:off x="5306271" y="332682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q6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D1E4FC97-72A1-C98A-521A-C49BEC11C051}"/>
                </a:ext>
              </a:extLst>
            </p:cNvPr>
            <p:cNvSpPr/>
            <p:nvPr/>
          </p:nvSpPr>
          <p:spPr>
            <a:xfrm>
              <a:off x="5306271" y="360345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q5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0745BBD8-161F-919F-0A4D-4881CE706BFD}"/>
                </a:ext>
              </a:extLst>
            </p:cNvPr>
            <p:cNvSpPr/>
            <p:nvPr/>
          </p:nvSpPr>
          <p:spPr>
            <a:xfrm>
              <a:off x="5306271" y="3880075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q4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A0827F1C-DFB7-E1C4-5D1C-8510E3B4485D}"/>
                </a:ext>
              </a:extLst>
            </p:cNvPr>
            <p:cNvSpPr/>
            <p:nvPr/>
          </p:nvSpPr>
          <p:spPr>
            <a:xfrm>
              <a:off x="5306271" y="4156699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F262FD77-7D35-0728-0BCE-419F0AEFE7E9}"/>
                </a:ext>
              </a:extLst>
            </p:cNvPr>
            <p:cNvSpPr/>
            <p:nvPr/>
          </p:nvSpPr>
          <p:spPr>
            <a:xfrm>
              <a:off x="5306271" y="4433323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D5B266F5-6787-6AFE-F168-3E42BCC9783A}"/>
                </a:ext>
              </a:extLst>
            </p:cNvPr>
            <p:cNvSpPr/>
            <p:nvPr/>
          </p:nvSpPr>
          <p:spPr>
            <a:xfrm>
              <a:off x="5306271" y="4709947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AD1F9F67-EE1A-23E3-E69F-ED80C9CE451B}"/>
                </a:ext>
              </a:extLst>
            </p:cNvPr>
            <p:cNvSpPr/>
            <p:nvPr/>
          </p:nvSpPr>
          <p:spPr>
            <a:xfrm>
              <a:off x="5306271" y="4986571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0" name="文本框 489">
              <a:extLst>
                <a:ext uri="{FF2B5EF4-FFF2-40B4-BE49-F238E27FC236}">
                  <a16:creationId xmlns:a16="http://schemas.microsoft.com/office/drawing/2014/main" id="{8C4296D2-0CF5-127D-CAAE-9E1237CCF0E6}"/>
                </a:ext>
              </a:extLst>
            </p:cNvPr>
            <p:cNvSpPr txBox="1"/>
            <p:nvPr/>
          </p:nvSpPr>
          <p:spPr>
            <a:xfrm rot="5400000">
              <a:off x="5136500" y="2720353"/>
              <a:ext cx="655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………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sp>
        <p:nvSpPr>
          <p:cNvPr id="501" name="箭头: 上弧形 500">
            <a:extLst>
              <a:ext uri="{FF2B5EF4-FFF2-40B4-BE49-F238E27FC236}">
                <a16:creationId xmlns:a16="http://schemas.microsoft.com/office/drawing/2014/main" id="{2096633F-C26B-46B7-719E-254DF1A702E2}"/>
              </a:ext>
            </a:extLst>
          </p:cNvPr>
          <p:cNvSpPr/>
          <p:nvPr/>
        </p:nvSpPr>
        <p:spPr>
          <a:xfrm>
            <a:off x="5655631" y="5732251"/>
            <a:ext cx="2247631" cy="175381"/>
          </a:xfrm>
          <a:prstGeom prst="curved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2" name="箭头: 上弧形 501">
            <a:extLst>
              <a:ext uri="{FF2B5EF4-FFF2-40B4-BE49-F238E27FC236}">
                <a16:creationId xmlns:a16="http://schemas.microsoft.com/office/drawing/2014/main" id="{67D4B03D-5311-EE40-1EBF-7D687919FB42}"/>
              </a:ext>
            </a:extLst>
          </p:cNvPr>
          <p:cNvSpPr/>
          <p:nvPr/>
        </p:nvSpPr>
        <p:spPr>
          <a:xfrm>
            <a:off x="7997812" y="5732251"/>
            <a:ext cx="2247631" cy="175381"/>
          </a:xfrm>
          <a:prstGeom prst="curved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3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Step1. QKV Projection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E5E199CC-DB44-3BE3-5311-607C04C22B69}"/>
              </a:ext>
            </a:extLst>
          </p:cNvPr>
          <p:cNvGrpSpPr/>
          <p:nvPr/>
        </p:nvGrpSpPr>
        <p:grpSpPr>
          <a:xfrm>
            <a:off x="97732" y="4298754"/>
            <a:ext cx="1265022" cy="1781792"/>
            <a:chOff x="1399482" y="4298754"/>
            <a:chExt cx="1265022" cy="1781792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337BE0CE-399C-667F-34F3-2AD2DAB997D9}"/>
                </a:ext>
              </a:extLst>
            </p:cNvPr>
            <p:cNvSpPr/>
            <p:nvPr/>
          </p:nvSpPr>
          <p:spPr>
            <a:xfrm>
              <a:off x="2475891" y="4298754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5C97CA20-B9E0-3C3D-6396-59C45C4A2875}"/>
                </a:ext>
              </a:extLst>
            </p:cNvPr>
            <p:cNvSpPr/>
            <p:nvPr/>
          </p:nvSpPr>
          <p:spPr>
            <a:xfrm>
              <a:off x="2230750" y="4298754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448FE923-1A4B-773E-5151-8BACC16635A4}"/>
                </a:ext>
              </a:extLst>
            </p:cNvPr>
            <p:cNvSpPr/>
            <p:nvPr/>
          </p:nvSpPr>
          <p:spPr>
            <a:xfrm>
              <a:off x="1985608" y="4298754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386DE272-264F-27AB-BF53-446457DCF97E}"/>
                </a:ext>
              </a:extLst>
            </p:cNvPr>
            <p:cNvSpPr/>
            <p:nvPr/>
          </p:nvSpPr>
          <p:spPr>
            <a:xfrm>
              <a:off x="1740466" y="4298754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BD3E6A85-4D82-1445-5DB2-DBD4E67BF6CE}"/>
                </a:ext>
              </a:extLst>
            </p:cNvPr>
            <p:cNvSpPr/>
            <p:nvPr/>
          </p:nvSpPr>
          <p:spPr>
            <a:xfrm>
              <a:off x="2480042" y="4749388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C8D17DA-1BB3-183B-B53F-BF716F1DE37C}"/>
                </a:ext>
              </a:extLst>
            </p:cNvPr>
            <p:cNvSpPr/>
            <p:nvPr/>
          </p:nvSpPr>
          <p:spPr>
            <a:xfrm>
              <a:off x="2233516" y="4749388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CE2399D6-C2F1-EB80-2FFF-56024C06E2BC}"/>
                </a:ext>
              </a:extLst>
            </p:cNvPr>
            <p:cNvSpPr/>
            <p:nvPr/>
          </p:nvSpPr>
          <p:spPr>
            <a:xfrm>
              <a:off x="1986991" y="4749388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6E85F417-5FA5-B1AA-E07F-7389B75E9DF0}"/>
                </a:ext>
              </a:extLst>
            </p:cNvPr>
            <p:cNvSpPr/>
            <p:nvPr/>
          </p:nvSpPr>
          <p:spPr>
            <a:xfrm>
              <a:off x="1740466" y="4749388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655B54FD-6402-E2A2-6F37-B327B36A99CE}"/>
                </a:ext>
              </a:extLst>
            </p:cNvPr>
            <p:cNvSpPr/>
            <p:nvPr/>
          </p:nvSpPr>
          <p:spPr>
            <a:xfrm>
              <a:off x="2480043" y="5200063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5CDFD64A-1B32-AAB1-731D-A56F330D4952}"/>
                </a:ext>
              </a:extLst>
            </p:cNvPr>
            <p:cNvSpPr/>
            <p:nvPr/>
          </p:nvSpPr>
          <p:spPr>
            <a:xfrm>
              <a:off x="2233518" y="5200063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EDBCB320-63CB-581B-E4B7-1B1F38C32182}"/>
                </a:ext>
              </a:extLst>
            </p:cNvPr>
            <p:cNvSpPr/>
            <p:nvPr/>
          </p:nvSpPr>
          <p:spPr>
            <a:xfrm>
              <a:off x="1986992" y="5200063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81F7894F-ED2C-7D7B-F39D-A33FC3BF0985}"/>
                </a:ext>
              </a:extLst>
            </p:cNvPr>
            <p:cNvSpPr/>
            <p:nvPr/>
          </p:nvSpPr>
          <p:spPr>
            <a:xfrm>
              <a:off x="1740466" y="5200022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0A863D06-EB54-5B0E-7495-3A84A9822461}"/>
                </a:ext>
              </a:extLst>
            </p:cNvPr>
            <p:cNvSpPr/>
            <p:nvPr/>
          </p:nvSpPr>
          <p:spPr>
            <a:xfrm>
              <a:off x="2480043" y="5650696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A4E66EF-45B3-566B-9EB5-5FFFD9EF58E7}"/>
                </a:ext>
              </a:extLst>
            </p:cNvPr>
            <p:cNvSpPr/>
            <p:nvPr/>
          </p:nvSpPr>
          <p:spPr>
            <a:xfrm>
              <a:off x="2233518" y="5650696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B54B1075-2922-8F24-454A-084B62660FA9}"/>
                </a:ext>
              </a:extLst>
            </p:cNvPr>
            <p:cNvSpPr/>
            <p:nvPr/>
          </p:nvSpPr>
          <p:spPr>
            <a:xfrm>
              <a:off x="1986992" y="5650696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BE8B97E1-1021-BCC7-5CF4-9C8150FA5748}"/>
                </a:ext>
              </a:extLst>
            </p:cNvPr>
            <p:cNvSpPr/>
            <p:nvPr/>
          </p:nvSpPr>
          <p:spPr>
            <a:xfrm>
              <a:off x="1740466" y="5650696"/>
              <a:ext cx="184461" cy="4298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</a:p>
            <a:p>
              <a:pPr algn="ctr"/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10B3CBC2-4C5F-3BDB-153D-BD7D3491B4A8}"/>
                </a:ext>
              </a:extLst>
            </p:cNvPr>
            <p:cNvSpPr txBox="1"/>
            <p:nvPr/>
          </p:nvSpPr>
          <p:spPr>
            <a:xfrm>
              <a:off x="1399482" y="4331867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5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C2C91B00-F784-4683-DB5D-905988AF6690}"/>
                </a:ext>
              </a:extLst>
            </p:cNvPr>
            <p:cNvSpPr txBox="1"/>
            <p:nvPr/>
          </p:nvSpPr>
          <p:spPr>
            <a:xfrm>
              <a:off x="1399482" y="4781650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5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34C443DA-C046-A20B-2961-974CF65D74F2}"/>
                </a:ext>
              </a:extLst>
            </p:cNvPr>
            <p:cNvSpPr txBox="1"/>
            <p:nvPr/>
          </p:nvSpPr>
          <p:spPr>
            <a:xfrm>
              <a:off x="1399482" y="5231433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5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6066FE5F-591F-8102-B2EB-D45730D2A137}"/>
                </a:ext>
              </a:extLst>
            </p:cNvPr>
            <p:cNvSpPr txBox="1"/>
            <p:nvPr/>
          </p:nvSpPr>
          <p:spPr>
            <a:xfrm>
              <a:off x="1399482" y="5681215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5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55A619C-5505-66FC-B78E-2A12488D61E7}"/>
              </a:ext>
            </a:extLst>
          </p:cNvPr>
          <p:cNvGrpSpPr/>
          <p:nvPr/>
        </p:nvGrpSpPr>
        <p:grpSpPr>
          <a:xfrm>
            <a:off x="1416646" y="4298754"/>
            <a:ext cx="1191101" cy="1813028"/>
            <a:chOff x="3049024" y="4298754"/>
            <a:chExt cx="1191101" cy="1813028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33ED0F3C-3731-321B-15A7-B8F44D9E2AA9}"/>
                </a:ext>
              </a:extLst>
            </p:cNvPr>
            <p:cNvGrpSpPr/>
            <p:nvPr/>
          </p:nvGrpSpPr>
          <p:grpSpPr>
            <a:xfrm>
              <a:off x="3334568" y="4298754"/>
              <a:ext cx="901405" cy="429850"/>
              <a:chOff x="3338721" y="2658352"/>
              <a:chExt cx="901405" cy="429850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96EFF07-3727-0D4D-2D6C-6FF58E90F27B}"/>
                  </a:ext>
                </a:extLst>
              </p:cNvPr>
              <p:cNvSpPr/>
              <p:nvPr/>
            </p:nvSpPr>
            <p:spPr>
              <a:xfrm>
                <a:off x="4055665" y="265835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20B7905-09C3-1886-9CA0-DD174AA3155B}"/>
                  </a:ext>
                </a:extLst>
              </p:cNvPr>
              <p:cNvSpPr/>
              <p:nvPr/>
            </p:nvSpPr>
            <p:spPr>
              <a:xfrm>
                <a:off x="3816683" y="265835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6CD7815-0653-8EBD-548E-EC9DEEFE75E8}"/>
                  </a:ext>
                </a:extLst>
              </p:cNvPr>
              <p:cNvSpPr/>
              <p:nvPr/>
            </p:nvSpPr>
            <p:spPr>
              <a:xfrm>
                <a:off x="3577702" y="265835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207E6FD-445B-92C6-2ED3-7954EF66DA50}"/>
                  </a:ext>
                </a:extLst>
              </p:cNvPr>
              <p:cNvSpPr/>
              <p:nvPr/>
            </p:nvSpPr>
            <p:spPr>
              <a:xfrm>
                <a:off x="3338721" y="265835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9400E4A9-9FE9-556F-F8EC-4613E0A07A2B}"/>
                </a:ext>
              </a:extLst>
            </p:cNvPr>
            <p:cNvGrpSpPr/>
            <p:nvPr/>
          </p:nvGrpSpPr>
          <p:grpSpPr>
            <a:xfrm>
              <a:off x="3334568" y="4759800"/>
              <a:ext cx="905556" cy="429850"/>
              <a:chOff x="3334569" y="3666212"/>
              <a:chExt cx="905556" cy="42985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1112896-C771-A25C-0987-7063E363BE13}"/>
                  </a:ext>
                </a:extLst>
              </p:cNvPr>
              <p:cNvSpPr/>
              <p:nvPr/>
            </p:nvSpPr>
            <p:spPr>
              <a:xfrm>
                <a:off x="4055664" y="366621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C9E4E24-728A-74D4-96E3-5E23C5FDF77D}"/>
                  </a:ext>
                </a:extLst>
              </p:cNvPr>
              <p:cNvSpPr/>
              <p:nvPr/>
            </p:nvSpPr>
            <p:spPr>
              <a:xfrm>
                <a:off x="3815299" y="366621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E975B2C-3C7A-9BC9-14EC-8508705487A6}"/>
                  </a:ext>
                </a:extLst>
              </p:cNvPr>
              <p:cNvSpPr/>
              <p:nvPr/>
            </p:nvSpPr>
            <p:spPr>
              <a:xfrm>
                <a:off x="3574934" y="366621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D4C1F53-8DEA-0352-7B9B-0E746F920D62}"/>
                  </a:ext>
                </a:extLst>
              </p:cNvPr>
              <p:cNvSpPr/>
              <p:nvPr/>
            </p:nvSpPr>
            <p:spPr>
              <a:xfrm>
                <a:off x="3334569" y="366621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C2959A51-328B-AF07-5918-184FB6AE9CF5}"/>
                </a:ext>
              </a:extLst>
            </p:cNvPr>
            <p:cNvGrpSpPr/>
            <p:nvPr/>
          </p:nvGrpSpPr>
          <p:grpSpPr>
            <a:xfrm>
              <a:off x="3334568" y="5220846"/>
              <a:ext cx="905557" cy="429891"/>
              <a:chOff x="3334568" y="4674031"/>
              <a:chExt cx="905557" cy="42989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B5E5D30-16D9-2BAC-7C36-D2CF2E100B88}"/>
                  </a:ext>
                </a:extLst>
              </p:cNvPr>
              <p:cNvSpPr/>
              <p:nvPr/>
            </p:nvSpPr>
            <p:spPr>
              <a:xfrm>
                <a:off x="4055664" y="467407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639DCD9-928B-78A2-BC36-708392D7EB77}"/>
                  </a:ext>
                </a:extLst>
              </p:cNvPr>
              <p:cNvSpPr/>
              <p:nvPr/>
            </p:nvSpPr>
            <p:spPr>
              <a:xfrm>
                <a:off x="3815298" y="467407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1B03B6B-FC4F-81FB-41F6-33850D4FE120}"/>
                  </a:ext>
                </a:extLst>
              </p:cNvPr>
              <p:cNvSpPr/>
              <p:nvPr/>
            </p:nvSpPr>
            <p:spPr>
              <a:xfrm>
                <a:off x="3574933" y="467407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5203AAD6-9BC3-C1D3-3E98-6572E391382C}"/>
                  </a:ext>
                </a:extLst>
              </p:cNvPr>
              <p:cNvSpPr/>
              <p:nvPr/>
            </p:nvSpPr>
            <p:spPr>
              <a:xfrm>
                <a:off x="3334568" y="4674031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831C90AC-7B82-48F6-B97A-51D1B3AFDED6}"/>
                </a:ext>
              </a:extLst>
            </p:cNvPr>
            <p:cNvGrpSpPr/>
            <p:nvPr/>
          </p:nvGrpSpPr>
          <p:grpSpPr>
            <a:xfrm>
              <a:off x="3334568" y="5681932"/>
              <a:ext cx="905557" cy="429850"/>
              <a:chOff x="3334568" y="5681932"/>
              <a:chExt cx="905557" cy="429850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1FD3ED5-AE40-94DE-D34D-0A61556255CE}"/>
                  </a:ext>
                </a:extLst>
              </p:cNvPr>
              <p:cNvSpPr/>
              <p:nvPr/>
            </p:nvSpPr>
            <p:spPr>
              <a:xfrm>
                <a:off x="4055664" y="568193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ACD3125-3832-9F37-28AA-E2FAABF13851}"/>
                  </a:ext>
                </a:extLst>
              </p:cNvPr>
              <p:cNvSpPr/>
              <p:nvPr/>
            </p:nvSpPr>
            <p:spPr>
              <a:xfrm>
                <a:off x="3815298" y="568193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B8B400E1-37B0-DC9D-0D57-176255E3DC89}"/>
                  </a:ext>
                </a:extLst>
              </p:cNvPr>
              <p:cNvSpPr/>
              <p:nvPr/>
            </p:nvSpPr>
            <p:spPr>
              <a:xfrm>
                <a:off x="3574933" y="568193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DAFEAB7-687E-982D-38CD-B4F833207B1A}"/>
                  </a:ext>
                </a:extLst>
              </p:cNvPr>
              <p:cNvSpPr/>
              <p:nvPr/>
            </p:nvSpPr>
            <p:spPr>
              <a:xfrm>
                <a:off x="3334568" y="5681932"/>
                <a:ext cx="184461" cy="4298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98E9ADDB-B923-16B5-BD62-040FF4610EE4}"/>
                </a:ext>
              </a:extLst>
            </p:cNvPr>
            <p:cNvSpPr txBox="1"/>
            <p:nvPr/>
          </p:nvSpPr>
          <p:spPr>
            <a:xfrm>
              <a:off x="3049024" y="4331867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75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8D0D5EB0-48E7-376A-2637-5A2FDEE5515C}"/>
                </a:ext>
              </a:extLst>
            </p:cNvPr>
            <p:cNvSpPr txBox="1"/>
            <p:nvPr/>
          </p:nvSpPr>
          <p:spPr>
            <a:xfrm>
              <a:off x="3049024" y="4781650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75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DB7D1211-EB36-A30F-703B-AEF4E01D53AF}"/>
                </a:ext>
              </a:extLst>
            </p:cNvPr>
            <p:cNvSpPr txBox="1"/>
            <p:nvPr/>
          </p:nvSpPr>
          <p:spPr>
            <a:xfrm>
              <a:off x="3049024" y="5231433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75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52BB6BEB-0F6A-7EFA-8427-457063FEA632}"/>
                </a:ext>
              </a:extLst>
            </p:cNvPr>
            <p:cNvSpPr txBox="1"/>
            <p:nvPr/>
          </p:nvSpPr>
          <p:spPr>
            <a:xfrm>
              <a:off x="3049024" y="5681215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4">
                      <a:lumMod val="75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14595704-CC53-B166-2EA5-2B8F4C94B194}"/>
              </a:ext>
            </a:extLst>
          </p:cNvPr>
          <p:cNvGrpSpPr/>
          <p:nvPr/>
        </p:nvGrpSpPr>
        <p:grpSpPr>
          <a:xfrm>
            <a:off x="2994666" y="4284792"/>
            <a:ext cx="1167135" cy="1809715"/>
            <a:chOff x="2994666" y="4284792"/>
            <a:chExt cx="1167135" cy="1809715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5B9FCE79-A7AA-BC31-A862-47B5EC9C0EE7}"/>
                </a:ext>
              </a:extLst>
            </p:cNvPr>
            <p:cNvGrpSpPr/>
            <p:nvPr/>
          </p:nvGrpSpPr>
          <p:grpSpPr>
            <a:xfrm>
              <a:off x="3730092" y="4284792"/>
              <a:ext cx="184461" cy="1809715"/>
              <a:chOff x="7611652" y="4302067"/>
              <a:chExt cx="184461" cy="1809715"/>
            </a:xfrm>
          </p:grpSpPr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D08B125C-15F6-9AB3-F138-45B544369830}"/>
                  </a:ext>
                </a:extLst>
              </p:cNvPr>
              <p:cNvSpPr/>
              <p:nvPr/>
            </p:nvSpPr>
            <p:spPr>
              <a:xfrm>
                <a:off x="7611652" y="568193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B71E0568-05BB-3263-69BE-B6B9AEEABCFC}"/>
                  </a:ext>
                </a:extLst>
              </p:cNvPr>
              <p:cNvSpPr/>
              <p:nvPr/>
            </p:nvSpPr>
            <p:spPr>
              <a:xfrm>
                <a:off x="7611652" y="522197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ACBD1C40-8F28-9CE9-B0CD-501C3033E28E}"/>
                  </a:ext>
                </a:extLst>
              </p:cNvPr>
              <p:cNvSpPr/>
              <p:nvPr/>
            </p:nvSpPr>
            <p:spPr>
              <a:xfrm>
                <a:off x="7611652" y="476202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53127CAC-AA64-FA62-BF5F-EB2440C6DD92}"/>
                  </a:ext>
                </a:extLst>
              </p:cNvPr>
              <p:cNvSpPr/>
              <p:nvPr/>
            </p:nvSpPr>
            <p:spPr>
              <a:xfrm>
                <a:off x="7611652" y="430206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h3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8C0398C1-140A-B905-9342-5166C0867D30}"/>
                </a:ext>
              </a:extLst>
            </p:cNvPr>
            <p:cNvGrpSpPr/>
            <p:nvPr/>
          </p:nvGrpSpPr>
          <p:grpSpPr>
            <a:xfrm>
              <a:off x="3484950" y="4284792"/>
              <a:ext cx="184461" cy="1809715"/>
              <a:chOff x="6599838" y="4302067"/>
              <a:chExt cx="184461" cy="1809715"/>
            </a:xfrm>
          </p:grpSpPr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8DA4CB66-316F-936E-4132-42BCFE31166C}"/>
                  </a:ext>
                </a:extLst>
              </p:cNvPr>
              <p:cNvSpPr/>
              <p:nvPr/>
            </p:nvSpPr>
            <p:spPr>
              <a:xfrm>
                <a:off x="6599838" y="568193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D285A7B6-213F-B8DC-ECDA-13D80BECE1F9}"/>
                  </a:ext>
                </a:extLst>
              </p:cNvPr>
              <p:cNvSpPr/>
              <p:nvPr/>
            </p:nvSpPr>
            <p:spPr>
              <a:xfrm>
                <a:off x="6599838" y="522197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EAC144B6-E14A-E305-298E-63AE7A9B0064}"/>
                  </a:ext>
                </a:extLst>
              </p:cNvPr>
              <p:cNvSpPr/>
              <p:nvPr/>
            </p:nvSpPr>
            <p:spPr>
              <a:xfrm>
                <a:off x="6599838" y="476202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EAA1E84A-29A3-3313-2415-1634B06AB329}"/>
                  </a:ext>
                </a:extLst>
              </p:cNvPr>
              <p:cNvSpPr/>
              <p:nvPr/>
            </p:nvSpPr>
            <p:spPr>
              <a:xfrm>
                <a:off x="6599838" y="430206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h2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DF7A316E-DB58-F17F-F1EA-2DBE6E3D487F}"/>
                </a:ext>
              </a:extLst>
            </p:cNvPr>
            <p:cNvGrpSpPr/>
            <p:nvPr/>
          </p:nvGrpSpPr>
          <p:grpSpPr>
            <a:xfrm>
              <a:off x="3239808" y="4284792"/>
              <a:ext cx="184461" cy="1809715"/>
              <a:chOff x="5588023" y="4302067"/>
              <a:chExt cx="184461" cy="1809715"/>
            </a:xfrm>
          </p:grpSpPr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A6DD3954-2DD8-8304-7C6F-F10BE2D9216C}"/>
                  </a:ext>
                </a:extLst>
              </p:cNvPr>
              <p:cNvSpPr/>
              <p:nvPr/>
            </p:nvSpPr>
            <p:spPr>
              <a:xfrm>
                <a:off x="5588023" y="568193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4D0ED933-3BEB-2CE0-9A8C-65116E351D05}"/>
                  </a:ext>
                </a:extLst>
              </p:cNvPr>
              <p:cNvSpPr/>
              <p:nvPr/>
            </p:nvSpPr>
            <p:spPr>
              <a:xfrm>
                <a:off x="5588023" y="522197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7EEF7E9E-9DD1-BBC4-00A7-A49074136065}"/>
                  </a:ext>
                </a:extLst>
              </p:cNvPr>
              <p:cNvSpPr/>
              <p:nvPr/>
            </p:nvSpPr>
            <p:spPr>
              <a:xfrm>
                <a:off x="5588023" y="476202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9B2C01A3-C10B-582F-053F-9C3015180666}"/>
                  </a:ext>
                </a:extLst>
              </p:cNvPr>
              <p:cNvSpPr/>
              <p:nvPr/>
            </p:nvSpPr>
            <p:spPr>
              <a:xfrm>
                <a:off x="5588023" y="430206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h1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53FAAE6F-7382-4C27-6483-522C1CEEB336}"/>
                </a:ext>
              </a:extLst>
            </p:cNvPr>
            <p:cNvGrpSpPr/>
            <p:nvPr/>
          </p:nvGrpSpPr>
          <p:grpSpPr>
            <a:xfrm>
              <a:off x="2994666" y="4284792"/>
              <a:ext cx="184461" cy="1809715"/>
              <a:chOff x="4576208" y="4302067"/>
              <a:chExt cx="184461" cy="1809715"/>
            </a:xfrm>
          </p:grpSpPr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362DF04D-4AED-9DAE-6691-E51FAA9DE954}"/>
                  </a:ext>
                </a:extLst>
              </p:cNvPr>
              <p:cNvSpPr/>
              <p:nvPr/>
            </p:nvSpPr>
            <p:spPr>
              <a:xfrm>
                <a:off x="4576208" y="568193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C0854AEE-36D8-DE19-8FF2-54477566C4CA}"/>
                  </a:ext>
                </a:extLst>
              </p:cNvPr>
              <p:cNvSpPr/>
              <p:nvPr/>
            </p:nvSpPr>
            <p:spPr>
              <a:xfrm>
                <a:off x="4576208" y="522197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4E45B380-EB30-FDC5-8222-972DAC6F782E}"/>
                  </a:ext>
                </a:extLst>
              </p:cNvPr>
              <p:cNvSpPr/>
              <p:nvPr/>
            </p:nvSpPr>
            <p:spPr>
              <a:xfrm>
                <a:off x="4576208" y="4762022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8556BEB6-6049-C49D-DB79-00C24EAE96C5}"/>
                  </a:ext>
                </a:extLst>
              </p:cNvPr>
              <p:cNvSpPr/>
              <p:nvPr/>
            </p:nvSpPr>
            <p:spPr>
              <a:xfrm>
                <a:off x="4576208" y="4302067"/>
                <a:ext cx="184461" cy="4298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CN" sz="1000" b="1" baseline="-25000" dirty="0">
                    <a:solidFill>
                      <a:schemeClr val="bg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h0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747D33FE-8E3D-A720-8195-79C3832F95C8}"/>
                </a:ext>
              </a:extLst>
            </p:cNvPr>
            <p:cNvSpPr txBox="1"/>
            <p:nvPr/>
          </p:nvSpPr>
          <p:spPr>
            <a:xfrm>
              <a:off x="3912299" y="4345828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CA840E3A-1916-9274-1CD3-6B84621EFCB9}"/>
                </a:ext>
              </a:extLst>
            </p:cNvPr>
            <p:cNvSpPr txBox="1"/>
            <p:nvPr/>
          </p:nvSpPr>
          <p:spPr>
            <a:xfrm>
              <a:off x="3912299" y="4795611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8245B1E5-C97C-0FBF-F9F9-98CB45365841}"/>
                </a:ext>
              </a:extLst>
            </p:cNvPr>
            <p:cNvSpPr txBox="1"/>
            <p:nvPr/>
          </p:nvSpPr>
          <p:spPr>
            <a:xfrm>
              <a:off x="3912299" y="5245394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8D109762-842A-8B92-B9FB-675E42808534}"/>
                </a:ext>
              </a:extLst>
            </p:cNvPr>
            <p:cNvSpPr txBox="1"/>
            <p:nvPr/>
          </p:nvSpPr>
          <p:spPr>
            <a:xfrm>
              <a:off x="3912299" y="5695176"/>
              <a:ext cx="2495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AB72F867-3426-1061-C781-6AFE2F373C9E}"/>
              </a:ext>
            </a:extLst>
          </p:cNvPr>
          <p:cNvGrpSpPr/>
          <p:nvPr/>
        </p:nvGrpSpPr>
        <p:grpSpPr>
          <a:xfrm>
            <a:off x="1696436" y="1094124"/>
            <a:ext cx="907644" cy="429850"/>
            <a:chOff x="2380890" y="1189971"/>
            <a:chExt cx="907644" cy="429850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DA49EAD-EAED-0787-8293-309A4B035851}"/>
                </a:ext>
              </a:extLst>
            </p:cNvPr>
            <p:cNvSpPr/>
            <p:nvPr/>
          </p:nvSpPr>
          <p:spPr>
            <a:xfrm>
              <a:off x="2380890" y="1189971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D5FC9A3D-0DB2-9E03-9ACE-0B15F4331253}"/>
                </a:ext>
              </a:extLst>
            </p:cNvPr>
            <p:cNvSpPr/>
            <p:nvPr/>
          </p:nvSpPr>
          <p:spPr>
            <a:xfrm>
              <a:off x="2621951" y="1189971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84DF28D5-D8B2-9F6A-4E51-535C7B0D1117}"/>
                </a:ext>
              </a:extLst>
            </p:cNvPr>
            <p:cNvSpPr/>
            <p:nvPr/>
          </p:nvSpPr>
          <p:spPr>
            <a:xfrm>
              <a:off x="2863012" y="1189971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AEA49B83-4CA1-E031-1A93-6203F8C4B119}"/>
                </a:ext>
              </a:extLst>
            </p:cNvPr>
            <p:cNvSpPr/>
            <p:nvPr/>
          </p:nvSpPr>
          <p:spPr>
            <a:xfrm>
              <a:off x="3104073" y="1189971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00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B32F7077-92E8-BC49-6CA4-81338C204547}"/>
              </a:ext>
            </a:extLst>
          </p:cNvPr>
          <p:cNvGrpSpPr/>
          <p:nvPr/>
        </p:nvGrpSpPr>
        <p:grpSpPr>
          <a:xfrm>
            <a:off x="1696436" y="1554079"/>
            <a:ext cx="907644" cy="429850"/>
            <a:chOff x="2380890" y="1813290"/>
            <a:chExt cx="907644" cy="429850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B0FE464E-E3F3-8C67-F192-0863E80EB75A}"/>
                </a:ext>
              </a:extLst>
            </p:cNvPr>
            <p:cNvSpPr/>
            <p:nvPr/>
          </p:nvSpPr>
          <p:spPr>
            <a:xfrm>
              <a:off x="2380890" y="1813290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201D0226-AD93-8D7B-27DA-C7F977A2090A}"/>
                </a:ext>
              </a:extLst>
            </p:cNvPr>
            <p:cNvSpPr/>
            <p:nvPr/>
          </p:nvSpPr>
          <p:spPr>
            <a:xfrm>
              <a:off x="2621951" y="1813290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26476FE6-EF37-9A8A-E3F8-ACB70616B681}"/>
                </a:ext>
              </a:extLst>
            </p:cNvPr>
            <p:cNvSpPr/>
            <p:nvPr/>
          </p:nvSpPr>
          <p:spPr>
            <a:xfrm>
              <a:off x="2863012" y="1813290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7FCA20D3-DD70-74B8-33F0-9F2AC101269C}"/>
                </a:ext>
              </a:extLst>
            </p:cNvPr>
            <p:cNvSpPr/>
            <p:nvPr/>
          </p:nvSpPr>
          <p:spPr>
            <a:xfrm>
              <a:off x="3104073" y="1813290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10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003FA3DC-2DC6-3E8C-AE8C-40919A019E10}"/>
              </a:ext>
            </a:extLst>
          </p:cNvPr>
          <p:cNvGrpSpPr/>
          <p:nvPr/>
        </p:nvGrpSpPr>
        <p:grpSpPr>
          <a:xfrm>
            <a:off x="1696436" y="2014034"/>
            <a:ext cx="907644" cy="429850"/>
            <a:chOff x="2380890" y="2436609"/>
            <a:chExt cx="907644" cy="429850"/>
          </a:xfrm>
        </p:grpSpPr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D91C2B72-4C25-800E-0296-F026D5524109}"/>
                </a:ext>
              </a:extLst>
            </p:cNvPr>
            <p:cNvSpPr/>
            <p:nvPr/>
          </p:nvSpPr>
          <p:spPr>
            <a:xfrm>
              <a:off x="2380890" y="243660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4F480423-1EAC-CF10-F562-6637C1679781}"/>
                </a:ext>
              </a:extLst>
            </p:cNvPr>
            <p:cNvSpPr/>
            <p:nvPr/>
          </p:nvSpPr>
          <p:spPr>
            <a:xfrm>
              <a:off x="2621951" y="243660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E23BEC02-1924-88C7-A75D-198E0D8D52B0}"/>
                </a:ext>
              </a:extLst>
            </p:cNvPr>
            <p:cNvSpPr/>
            <p:nvPr/>
          </p:nvSpPr>
          <p:spPr>
            <a:xfrm>
              <a:off x="2863012" y="243660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424FB457-4A46-C306-9ACF-B4B9166BB1B4}"/>
                </a:ext>
              </a:extLst>
            </p:cNvPr>
            <p:cNvSpPr/>
            <p:nvPr/>
          </p:nvSpPr>
          <p:spPr>
            <a:xfrm>
              <a:off x="3104073" y="243660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8E114CF6-FDDB-2B3C-CDF9-1DBC1335616D}"/>
              </a:ext>
            </a:extLst>
          </p:cNvPr>
          <p:cNvGrpSpPr/>
          <p:nvPr/>
        </p:nvGrpSpPr>
        <p:grpSpPr>
          <a:xfrm>
            <a:off x="1696436" y="2473989"/>
            <a:ext cx="907644" cy="429850"/>
            <a:chOff x="2380890" y="3059929"/>
            <a:chExt cx="907644" cy="429850"/>
          </a:xfrm>
        </p:grpSpPr>
        <p:sp>
          <p:nvSpPr>
            <p:cNvPr id="298" name="矩形 297">
              <a:extLst>
                <a:ext uri="{FF2B5EF4-FFF2-40B4-BE49-F238E27FC236}">
                  <a16:creationId xmlns:a16="http://schemas.microsoft.com/office/drawing/2014/main" id="{2A57D2BF-9B13-04A3-C35F-29F029CF18BD}"/>
                </a:ext>
              </a:extLst>
            </p:cNvPr>
            <p:cNvSpPr/>
            <p:nvPr/>
          </p:nvSpPr>
          <p:spPr>
            <a:xfrm>
              <a:off x="2380890" y="305992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728161AA-0A2A-0D51-205E-1064E92820F2}"/>
                </a:ext>
              </a:extLst>
            </p:cNvPr>
            <p:cNvSpPr/>
            <p:nvPr/>
          </p:nvSpPr>
          <p:spPr>
            <a:xfrm>
              <a:off x="2621951" y="305992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73EF0553-F869-BFD0-0125-420AD3F12A1D}"/>
                </a:ext>
              </a:extLst>
            </p:cNvPr>
            <p:cNvSpPr/>
            <p:nvPr/>
          </p:nvSpPr>
          <p:spPr>
            <a:xfrm>
              <a:off x="2863012" y="305992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CF63C9AC-3F61-E83D-40FE-AD117FA45F31}"/>
                </a:ext>
              </a:extLst>
            </p:cNvPr>
            <p:cNvSpPr/>
            <p:nvPr/>
          </p:nvSpPr>
          <p:spPr>
            <a:xfrm>
              <a:off x="3104073" y="3059929"/>
              <a:ext cx="184461" cy="4298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30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352" name="文本框 351">
            <a:extLst>
              <a:ext uri="{FF2B5EF4-FFF2-40B4-BE49-F238E27FC236}">
                <a16:creationId xmlns:a16="http://schemas.microsoft.com/office/drawing/2014/main" id="{FA6120E1-78CA-A227-FC9C-E08C7BE38DA1}"/>
              </a:ext>
            </a:extLst>
          </p:cNvPr>
          <p:cNvSpPr txBox="1"/>
          <p:nvPr/>
        </p:nvSpPr>
        <p:spPr>
          <a:xfrm>
            <a:off x="1387336" y="1137423"/>
            <a:ext cx="249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zh-CN" alt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FE895B12-900E-7AD3-881B-06636ACD3439}"/>
              </a:ext>
            </a:extLst>
          </p:cNvPr>
          <p:cNvSpPr txBox="1"/>
          <p:nvPr/>
        </p:nvSpPr>
        <p:spPr>
          <a:xfrm>
            <a:off x="1387336" y="1587206"/>
            <a:ext cx="249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zh-CN" alt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EEB6080A-1B8F-B6D2-7BF1-4DA9954695AE}"/>
              </a:ext>
            </a:extLst>
          </p:cNvPr>
          <p:cNvSpPr txBox="1"/>
          <p:nvPr/>
        </p:nvSpPr>
        <p:spPr>
          <a:xfrm>
            <a:off x="1387336" y="2036989"/>
            <a:ext cx="249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zh-CN" alt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722887B1-A05E-53D3-E840-0383E0B8CE65}"/>
              </a:ext>
            </a:extLst>
          </p:cNvPr>
          <p:cNvSpPr txBox="1"/>
          <p:nvPr/>
        </p:nvSpPr>
        <p:spPr>
          <a:xfrm>
            <a:off x="1387336" y="2486771"/>
            <a:ext cx="249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zh-CN" alt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7" name="直接连接符 356">
            <a:extLst>
              <a:ext uri="{FF2B5EF4-FFF2-40B4-BE49-F238E27FC236}">
                <a16:creationId xmlns:a16="http://schemas.microsoft.com/office/drawing/2014/main" id="{E7F7F8DA-FF56-CB45-AC25-919A75341243}"/>
              </a:ext>
            </a:extLst>
          </p:cNvPr>
          <p:cNvCxnSpPr>
            <a:cxnSpLocks/>
          </p:cNvCxnSpPr>
          <p:nvPr/>
        </p:nvCxnSpPr>
        <p:spPr>
          <a:xfrm>
            <a:off x="2785533" y="4064000"/>
            <a:ext cx="0" cy="2345267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8" name="直接连接符 377">
            <a:extLst>
              <a:ext uri="{FF2B5EF4-FFF2-40B4-BE49-F238E27FC236}">
                <a16:creationId xmlns:a16="http://schemas.microsoft.com/office/drawing/2014/main" id="{A1B186E9-A3BC-F10D-7B9A-A4BF35BE4FA2}"/>
              </a:ext>
            </a:extLst>
          </p:cNvPr>
          <p:cNvCxnSpPr>
            <a:cxnSpLocks/>
          </p:cNvCxnSpPr>
          <p:nvPr/>
        </p:nvCxnSpPr>
        <p:spPr>
          <a:xfrm>
            <a:off x="2785533" y="864355"/>
            <a:ext cx="0" cy="2345267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E8D9E600-3155-8C38-18C3-8BEAF34548DB}"/>
              </a:ext>
            </a:extLst>
          </p:cNvPr>
          <p:cNvGrpSpPr/>
          <p:nvPr/>
        </p:nvGrpSpPr>
        <p:grpSpPr>
          <a:xfrm>
            <a:off x="2930847" y="546249"/>
            <a:ext cx="312097" cy="1354398"/>
            <a:chOff x="3051999" y="2032814"/>
            <a:chExt cx="312097" cy="1354398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4DDD0A3B-23AD-1BC9-AD56-E7709A339051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9AF916C8-22F2-D10E-4868-2F5EC4B832EF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1AC7387-D9BF-B53C-D9EC-84EC4F14698F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341F68E6-F9D3-C5E0-E3FE-BF865835C2AB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0" name="文本框 389">
              <a:extLst>
                <a:ext uri="{FF2B5EF4-FFF2-40B4-BE49-F238E27FC236}">
                  <a16:creationId xmlns:a16="http://schemas.microsoft.com/office/drawing/2014/main" id="{3B0ADAD3-F23D-E3BA-9A31-45F203474E79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490" name="组合 489">
            <a:extLst>
              <a:ext uri="{FF2B5EF4-FFF2-40B4-BE49-F238E27FC236}">
                <a16:creationId xmlns:a16="http://schemas.microsoft.com/office/drawing/2014/main" id="{F9231F61-1AAF-2CEF-FF99-7A98B84F7BFF}"/>
              </a:ext>
            </a:extLst>
          </p:cNvPr>
          <p:cNvGrpSpPr/>
          <p:nvPr/>
        </p:nvGrpSpPr>
        <p:grpSpPr>
          <a:xfrm>
            <a:off x="2930847" y="2011715"/>
            <a:ext cx="312097" cy="1354398"/>
            <a:chOff x="3051999" y="2032814"/>
            <a:chExt cx="312097" cy="1354398"/>
          </a:xfrm>
        </p:grpSpPr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431088C-A17D-F45A-A356-089B01F6EA0C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3A4C8863-F796-4D3A-088F-3055D3CF425F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276C8578-C0EE-D642-1C99-3DEE2BB7A127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9136727B-CB53-8910-C4E9-6AB19DB416A1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5" name="文本框 494">
              <a:extLst>
                <a:ext uri="{FF2B5EF4-FFF2-40B4-BE49-F238E27FC236}">
                  <a16:creationId xmlns:a16="http://schemas.microsoft.com/office/drawing/2014/main" id="{5A322624-5668-B078-6241-D9E1AA06A245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08" name="组合 507">
            <a:extLst>
              <a:ext uri="{FF2B5EF4-FFF2-40B4-BE49-F238E27FC236}">
                <a16:creationId xmlns:a16="http://schemas.microsoft.com/office/drawing/2014/main" id="{2D79FF17-E78E-FB81-F1DF-0F4D6578A82E}"/>
              </a:ext>
            </a:extLst>
          </p:cNvPr>
          <p:cNvGrpSpPr/>
          <p:nvPr/>
        </p:nvGrpSpPr>
        <p:grpSpPr>
          <a:xfrm>
            <a:off x="3189232" y="546249"/>
            <a:ext cx="312097" cy="1354398"/>
            <a:chOff x="3051999" y="2032814"/>
            <a:chExt cx="312097" cy="1354398"/>
          </a:xfrm>
        </p:grpSpPr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FFFAB772-BF4B-CB05-5819-CF48B3671FF9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C4B314BC-4CA5-EDAC-2074-96C86A446006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1D8C9515-9F86-2106-2E8B-D02B675E9EE7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EBAF6503-B471-ACA0-2B6F-CB114541CC67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3" name="文本框 512">
              <a:extLst>
                <a:ext uri="{FF2B5EF4-FFF2-40B4-BE49-F238E27FC236}">
                  <a16:creationId xmlns:a16="http://schemas.microsoft.com/office/drawing/2014/main" id="{7935B930-E461-F81C-DCCD-2C2BB71ECBDF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9CAF805E-65B7-3312-CE64-BA61B7BAB9F1}"/>
              </a:ext>
            </a:extLst>
          </p:cNvPr>
          <p:cNvGrpSpPr/>
          <p:nvPr/>
        </p:nvGrpSpPr>
        <p:grpSpPr>
          <a:xfrm>
            <a:off x="3189232" y="2011715"/>
            <a:ext cx="312097" cy="1354398"/>
            <a:chOff x="3051999" y="2032814"/>
            <a:chExt cx="312097" cy="1354398"/>
          </a:xfrm>
        </p:grpSpPr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0302F552-524A-A894-F0BB-59F8C29BF24A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88708FC9-114E-17FB-8920-7F2BE087A4CD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01CEBEA2-2A0B-F209-3A27-0CD40D78387A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FC2708A6-B5D4-C132-A9B4-63599EEDF1BE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9" name="文本框 518">
              <a:extLst>
                <a:ext uri="{FF2B5EF4-FFF2-40B4-BE49-F238E27FC236}">
                  <a16:creationId xmlns:a16="http://schemas.microsoft.com/office/drawing/2014/main" id="{DE22D511-2AA3-D377-B5B3-2C209D53C097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32" name="组合 531">
            <a:extLst>
              <a:ext uri="{FF2B5EF4-FFF2-40B4-BE49-F238E27FC236}">
                <a16:creationId xmlns:a16="http://schemas.microsoft.com/office/drawing/2014/main" id="{14F5E73A-4487-108B-B7AC-30B1219B0AB9}"/>
              </a:ext>
            </a:extLst>
          </p:cNvPr>
          <p:cNvGrpSpPr/>
          <p:nvPr/>
        </p:nvGrpSpPr>
        <p:grpSpPr>
          <a:xfrm>
            <a:off x="3706002" y="546249"/>
            <a:ext cx="312097" cy="1354398"/>
            <a:chOff x="3051999" y="2032814"/>
            <a:chExt cx="312097" cy="1354398"/>
          </a:xfrm>
        </p:grpSpPr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1481F732-8E20-1F96-9BEC-BBD6A94172A3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84B78D78-EA4F-7D03-10F9-2C15FC495C79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5" name="矩形 534">
              <a:extLst>
                <a:ext uri="{FF2B5EF4-FFF2-40B4-BE49-F238E27FC236}">
                  <a16:creationId xmlns:a16="http://schemas.microsoft.com/office/drawing/2014/main" id="{BEE6411A-DE75-68BC-81C1-24A978690A61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43AAF281-9BCA-3A07-29B5-6C4E2571AC9F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q0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7" name="文本框 536">
              <a:extLst>
                <a:ext uri="{FF2B5EF4-FFF2-40B4-BE49-F238E27FC236}">
                  <a16:creationId xmlns:a16="http://schemas.microsoft.com/office/drawing/2014/main" id="{069A6130-3ADE-2700-908A-D2DC9966001C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12373C9D-B6F7-B506-0B2C-3E2BBAC6B439}"/>
              </a:ext>
            </a:extLst>
          </p:cNvPr>
          <p:cNvGrpSpPr/>
          <p:nvPr/>
        </p:nvGrpSpPr>
        <p:grpSpPr>
          <a:xfrm>
            <a:off x="3706002" y="2011715"/>
            <a:ext cx="312097" cy="1354398"/>
            <a:chOff x="3051999" y="2032814"/>
            <a:chExt cx="312097" cy="1354398"/>
          </a:xfrm>
        </p:grpSpPr>
        <p:sp>
          <p:nvSpPr>
            <p:cNvPr id="539" name="矩形 538">
              <a:extLst>
                <a:ext uri="{FF2B5EF4-FFF2-40B4-BE49-F238E27FC236}">
                  <a16:creationId xmlns:a16="http://schemas.microsoft.com/office/drawing/2014/main" id="{026EDF11-F7E9-422A-D8CB-2F69750B3E2E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49BC6E0F-B50B-FD2A-33F8-3437822EC3A1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7618FEFD-B804-B0EB-468E-021D72F906DD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2" name="矩形 541">
              <a:extLst>
                <a:ext uri="{FF2B5EF4-FFF2-40B4-BE49-F238E27FC236}">
                  <a16:creationId xmlns:a16="http://schemas.microsoft.com/office/drawing/2014/main" id="{639F4A3E-1B19-1285-B0DF-510C6E32AAF3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3" name="文本框 542">
              <a:extLst>
                <a:ext uri="{FF2B5EF4-FFF2-40B4-BE49-F238E27FC236}">
                  <a16:creationId xmlns:a16="http://schemas.microsoft.com/office/drawing/2014/main" id="{4C684529-E838-E8E5-4C3E-1BA33D1C610E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44" name="组合 543">
            <a:extLst>
              <a:ext uri="{FF2B5EF4-FFF2-40B4-BE49-F238E27FC236}">
                <a16:creationId xmlns:a16="http://schemas.microsoft.com/office/drawing/2014/main" id="{62106993-29CE-1526-DD17-A48702E3B375}"/>
              </a:ext>
            </a:extLst>
          </p:cNvPr>
          <p:cNvGrpSpPr/>
          <p:nvPr/>
        </p:nvGrpSpPr>
        <p:grpSpPr>
          <a:xfrm>
            <a:off x="4116886" y="546249"/>
            <a:ext cx="312097" cy="1354398"/>
            <a:chOff x="3051999" y="2032814"/>
            <a:chExt cx="312097" cy="1354398"/>
          </a:xfrm>
        </p:grpSpPr>
        <p:sp>
          <p:nvSpPr>
            <p:cNvPr id="545" name="矩形 544">
              <a:extLst>
                <a:ext uri="{FF2B5EF4-FFF2-40B4-BE49-F238E27FC236}">
                  <a16:creationId xmlns:a16="http://schemas.microsoft.com/office/drawing/2014/main" id="{35307680-73C2-5703-63F8-5AA6A1D2F79D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480209F4-1B93-1725-956D-54DC0B869285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24CFFB4F-FB53-499F-4750-97AF8A7C46DE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CB7F78DF-56D9-D5C6-A259-D7E0AB384AB8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9" name="文本框 548">
              <a:extLst>
                <a:ext uri="{FF2B5EF4-FFF2-40B4-BE49-F238E27FC236}">
                  <a16:creationId xmlns:a16="http://schemas.microsoft.com/office/drawing/2014/main" id="{0FA06D51-A6BB-8EA0-0D22-55FBB969F42A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56" name="组合 555">
            <a:extLst>
              <a:ext uri="{FF2B5EF4-FFF2-40B4-BE49-F238E27FC236}">
                <a16:creationId xmlns:a16="http://schemas.microsoft.com/office/drawing/2014/main" id="{9B37A894-C864-CF41-51C5-1982541653D1}"/>
              </a:ext>
            </a:extLst>
          </p:cNvPr>
          <p:cNvGrpSpPr/>
          <p:nvPr/>
        </p:nvGrpSpPr>
        <p:grpSpPr>
          <a:xfrm>
            <a:off x="4371961" y="546249"/>
            <a:ext cx="312097" cy="1354398"/>
            <a:chOff x="3051999" y="2032814"/>
            <a:chExt cx="312097" cy="1354398"/>
          </a:xfrm>
        </p:grpSpPr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8A515A39-0DB8-DC2A-68B9-17C3F4F50E9C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40005ECC-42AF-ED6B-75C4-01B38E6F248A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40EB7128-A3A8-5997-C3D3-E1B691BFC5AF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B01DF5E9-E7A3-CABE-90B4-0526489CCBCB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61" name="文本框 560">
              <a:extLst>
                <a:ext uri="{FF2B5EF4-FFF2-40B4-BE49-F238E27FC236}">
                  <a16:creationId xmlns:a16="http://schemas.microsoft.com/office/drawing/2014/main" id="{BF9896AD-8403-289D-602A-5F1FA39F9881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grpSp>
        <p:nvGrpSpPr>
          <p:cNvPr id="568" name="组合 567">
            <a:extLst>
              <a:ext uri="{FF2B5EF4-FFF2-40B4-BE49-F238E27FC236}">
                <a16:creationId xmlns:a16="http://schemas.microsoft.com/office/drawing/2014/main" id="{4BE73604-FC00-E0AC-CE1A-FED010D29A09}"/>
              </a:ext>
            </a:extLst>
          </p:cNvPr>
          <p:cNvGrpSpPr/>
          <p:nvPr/>
        </p:nvGrpSpPr>
        <p:grpSpPr>
          <a:xfrm>
            <a:off x="4882111" y="546249"/>
            <a:ext cx="312097" cy="1354398"/>
            <a:chOff x="3051999" y="2032814"/>
            <a:chExt cx="312097" cy="1354398"/>
          </a:xfrm>
        </p:grpSpPr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09976984-884E-0C31-3C60-80ECC1919FC6}"/>
                </a:ext>
              </a:extLst>
            </p:cNvPr>
            <p:cNvSpPr/>
            <p:nvPr/>
          </p:nvSpPr>
          <p:spPr>
            <a:xfrm>
              <a:off x="3051999" y="2297202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k3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0" name="矩形 569">
              <a:extLst>
                <a:ext uri="{FF2B5EF4-FFF2-40B4-BE49-F238E27FC236}">
                  <a16:creationId xmlns:a16="http://schemas.microsoft.com/office/drawing/2014/main" id="{E86FFF29-1F38-BEE8-0216-CB39B7EF55A6}"/>
                </a:ext>
              </a:extLst>
            </p:cNvPr>
            <p:cNvSpPr/>
            <p:nvPr/>
          </p:nvSpPr>
          <p:spPr>
            <a:xfrm>
              <a:off x="3051999" y="2573826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k2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1" name="矩形 570">
              <a:extLst>
                <a:ext uri="{FF2B5EF4-FFF2-40B4-BE49-F238E27FC236}">
                  <a16:creationId xmlns:a16="http://schemas.microsoft.com/office/drawing/2014/main" id="{A7BA4F59-9FA3-E6DA-02EC-397A500DB1C6}"/>
                </a:ext>
              </a:extLst>
            </p:cNvPr>
            <p:cNvSpPr/>
            <p:nvPr/>
          </p:nvSpPr>
          <p:spPr>
            <a:xfrm>
              <a:off x="3051999" y="2850450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k1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D2A9DACE-68F1-22EE-2991-0298591F4E55}"/>
                </a:ext>
              </a:extLst>
            </p:cNvPr>
            <p:cNvSpPr/>
            <p:nvPr/>
          </p:nvSpPr>
          <p:spPr>
            <a:xfrm>
              <a:off x="3051999" y="3127074"/>
              <a:ext cx="241597" cy="26013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baseline="-25000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k0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3" name="文本框 572">
              <a:extLst>
                <a:ext uri="{FF2B5EF4-FFF2-40B4-BE49-F238E27FC236}">
                  <a16:creationId xmlns:a16="http://schemas.microsoft.com/office/drawing/2014/main" id="{45C1CE10-7512-E1A6-ACB8-084BA1AF0355}"/>
                </a:ext>
              </a:extLst>
            </p:cNvPr>
            <p:cNvSpPr txBox="1"/>
            <p:nvPr/>
          </p:nvSpPr>
          <p:spPr>
            <a:xfrm rot="5400000">
              <a:off x="3012979" y="2076154"/>
              <a:ext cx="394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5AE73"/>
                  </a:solidFill>
                </a:rPr>
                <a:t>…</a:t>
              </a:r>
              <a:endParaRPr lang="zh-CN" altLang="en-US" sz="1400" b="1" dirty="0">
                <a:solidFill>
                  <a:srgbClr val="F5AE73"/>
                </a:solidFill>
              </a:endParaRPr>
            </a:p>
          </p:txBody>
        </p:sp>
      </p:grpSp>
      <p:sp>
        <p:nvSpPr>
          <p:cNvPr id="574" name="箭头: 下 573">
            <a:extLst>
              <a:ext uri="{FF2B5EF4-FFF2-40B4-BE49-F238E27FC236}">
                <a16:creationId xmlns:a16="http://schemas.microsoft.com/office/drawing/2014/main" id="{888913EB-AC81-5DAB-B9EB-C8EAFB389B25}"/>
              </a:ext>
            </a:extLst>
          </p:cNvPr>
          <p:cNvSpPr/>
          <p:nvPr/>
        </p:nvSpPr>
        <p:spPr>
          <a:xfrm>
            <a:off x="2603595" y="3547537"/>
            <a:ext cx="327252" cy="393518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085B4213-3705-C7D6-BBC2-D00A92F3F74A}"/>
              </a:ext>
            </a:extLst>
          </p:cNvPr>
          <p:cNvSpPr txBox="1"/>
          <p:nvPr/>
        </p:nvSpPr>
        <p:spPr>
          <a:xfrm>
            <a:off x="3402887" y="1165107"/>
            <a:ext cx="39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5AE73"/>
                </a:solidFill>
              </a:rPr>
              <a:t>…</a:t>
            </a:r>
            <a:endParaRPr lang="zh-CN" altLang="en-US" sz="1400" b="1" dirty="0">
              <a:solidFill>
                <a:srgbClr val="F5AE73"/>
              </a:solidFill>
            </a:endParaRPr>
          </a:p>
        </p:txBody>
      </p:sp>
      <p:sp>
        <p:nvSpPr>
          <p:cNvPr id="576" name="文本框 575">
            <a:extLst>
              <a:ext uri="{FF2B5EF4-FFF2-40B4-BE49-F238E27FC236}">
                <a16:creationId xmlns:a16="http://schemas.microsoft.com/office/drawing/2014/main" id="{A49D7ABE-D5CF-DED2-6753-F67EE5B62BA3}"/>
              </a:ext>
            </a:extLst>
          </p:cNvPr>
          <p:cNvSpPr txBox="1"/>
          <p:nvPr/>
        </p:nvSpPr>
        <p:spPr>
          <a:xfrm>
            <a:off x="4576419" y="1165107"/>
            <a:ext cx="39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5AE73"/>
                </a:solidFill>
              </a:rPr>
              <a:t>…</a:t>
            </a:r>
            <a:endParaRPr lang="zh-CN" altLang="en-US" sz="1400" b="1" dirty="0">
              <a:solidFill>
                <a:srgbClr val="F5AE73"/>
              </a:solidFill>
            </a:endParaRPr>
          </a:p>
        </p:txBody>
      </p:sp>
      <p:sp>
        <p:nvSpPr>
          <p:cNvPr id="577" name="文本框 576">
            <a:extLst>
              <a:ext uri="{FF2B5EF4-FFF2-40B4-BE49-F238E27FC236}">
                <a16:creationId xmlns:a16="http://schemas.microsoft.com/office/drawing/2014/main" id="{2722B63F-50D1-C5C7-A80C-E05400CA8022}"/>
              </a:ext>
            </a:extLst>
          </p:cNvPr>
          <p:cNvSpPr txBox="1"/>
          <p:nvPr/>
        </p:nvSpPr>
        <p:spPr>
          <a:xfrm>
            <a:off x="3424269" y="2616426"/>
            <a:ext cx="39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5AE73"/>
                </a:solidFill>
              </a:rPr>
              <a:t>…</a:t>
            </a:r>
            <a:endParaRPr lang="zh-CN" altLang="en-US" sz="1400" b="1" dirty="0">
              <a:solidFill>
                <a:srgbClr val="F5AE73"/>
              </a:solidFill>
            </a:endParaRPr>
          </a:p>
        </p:txBody>
      </p:sp>
      <p:sp>
        <p:nvSpPr>
          <p:cNvPr id="578" name="文本框 577">
            <a:extLst>
              <a:ext uri="{FF2B5EF4-FFF2-40B4-BE49-F238E27FC236}">
                <a16:creationId xmlns:a16="http://schemas.microsoft.com/office/drawing/2014/main" id="{030178EA-EB25-E244-C0F6-3EC2705A5860}"/>
              </a:ext>
            </a:extLst>
          </p:cNvPr>
          <p:cNvSpPr txBox="1"/>
          <p:nvPr/>
        </p:nvSpPr>
        <p:spPr>
          <a:xfrm>
            <a:off x="623177" y="3506526"/>
            <a:ext cx="1968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West HBM Stack</a:t>
            </a:r>
            <a:endParaRPr lang="zh-CN" altLang="en-US" sz="2000" b="1" dirty="0"/>
          </a:p>
        </p:txBody>
      </p:sp>
      <p:sp>
        <p:nvSpPr>
          <p:cNvPr id="579" name="文本框 578">
            <a:extLst>
              <a:ext uri="{FF2B5EF4-FFF2-40B4-BE49-F238E27FC236}">
                <a16:creationId xmlns:a16="http://schemas.microsoft.com/office/drawing/2014/main" id="{F6ED5B5D-C268-E0D1-4643-4482C4507D0D}"/>
              </a:ext>
            </a:extLst>
          </p:cNvPr>
          <p:cNvSpPr txBox="1"/>
          <p:nvPr/>
        </p:nvSpPr>
        <p:spPr>
          <a:xfrm>
            <a:off x="3040133" y="3506526"/>
            <a:ext cx="1968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North HBM Stack</a:t>
            </a:r>
            <a:endParaRPr lang="zh-CN" altLang="en-US" sz="2000" b="1" dirty="0"/>
          </a:p>
        </p:txBody>
      </p:sp>
      <p:pic>
        <p:nvPicPr>
          <p:cNvPr id="581" name="图片 580" descr="图表, 表格&#10;&#10;描述已自动生成">
            <a:extLst>
              <a:ext uri="{FF2B5EF4-FFF2-40B4-BE49-F238E27FC236}">
                <a16:creationId xmlns:a16="http://schemas.microsoft.com/office/drawing/2014/main" id="{FF35D5C0-8C0A-7C7C-12C6-C939CFFE7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2" r="22847"/>
          <a:stretch/>
        </p:blipFill>
        <p:spPr>
          <a:xfrm>
            <a:off x="5879042" y="741877"/>
            <a:ext cx="6309059" cy="5984452"/>
          </a:xfrm>
          <a:prstGeom prst="rect">
            <a:avLst/>
          </a:prstGeom>
        </p:spPr>
      </p:pic>
      <p:sp>
        <p:nvSpPr>
          <p:cNvPr id="582" name="Content Placeholder 2">
            <a:extLst>
              <a:ext uri="{FF2B5EF4-FFF2-40B4-BE49-F238E27FC236}">
                <a16:creationId xmlns:a16="http://schemas.microsoft.com/office/drawing/2014/main" id="{ABA648DA-5563-F2C1-EBCE-7BC36479B02E}"/>
              </a:ext>
            </a:extLst>
          </p:cNvPr>
          <p:cNvSpPr txBox="1">
            <a:spLocks/>
          </p:cNvSpPr>
          <p:nvPr/>
        </p:nvSpPr>
        <p:spPr>
          <a:xfrm>
            <a:off x="5511801" y="608626"/>
            <a:ext cx="3333816" cy="1952647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QKV Projection is intrinsically </a:t>
            </a:r>
            <a:r>
              <a:rPr lang="en-US" altLang="zh-CN" sz="2400" dirty="0" err="1"/>
              <a:t>MatMul</a:t>
            </a:r>
            <a:r>
              <a:rPr lang="en-US" altLang="zh-CN" sz="2400" dirty="0"/>
              <a:t> 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Example of program cluster as systolic array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 err="1"/>
              <a:t>Q_proj</a:t>
            </a:r>
            <a:r>
              <a:rPr lang="en-US" altLang="zh-CN" sz="1977" dirty="0"/>
              <a:t> (here H=8 for demo)</a:t>
            </a:r>
          </a:p>
          <a:p>
            <a:pPr lvl="1" indent="-304795">
              <a:spcBef>
                <a:spcPts val="1270"/>
              </a:spcBef>
              <a:defRPr/>
            </a:pPr>
            <a:endParaRPr lang="en-US" altLang="zh-CN" sz="1765" dirty="0"/>
          </a:p>
        </p:txBody>
      </p:sp>
    </p:spTree>
    <p:extLst>
      <p:ext uri="{BB962C8B-B14F-4D97-AF65-F5344CB8AC3E}">
        <p14:creationId xmlns:p14="http://schemas.microsoft.com/office/powerpoint/2010/main" val="333441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How you do Attention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8EEA007-C283-B259-5F9D-1DBA2BD508A2}"/>
              </a:ext>
            </a:extLst>
          </p:cNvPr>
          <p:cNvGrpSpPr/>
          <p:nvPr/>
        </p:nvGrpSpPr>
        <p:grpSpPr>
          <a:xfrm>
            <a:off x="1058130" y="996147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B383D3-B3E1-2EF4-C4E4-23DFEE20DF4D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ECD6566-3BF5-030F-B06B-70E9923D1822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B7EAD0-0C25-5F78-85CA-58C4B13D1EDA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47231E0-D70E-FE1B-231A-E554D0B4B385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B0CC7E2-E76A-3F1D-5942-C178BCC371A1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4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DD0FDF7-3D7A-5C94-E5B4-8EC85124A2F5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5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FC84BC2-F10C-1DA5-19BA-F556580A1F7D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6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7B171E4-3175-FEC3-8B1C-5B5BAD3D3D40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7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68A1845-20D4-ED48-4299-5FE07738880E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8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EC776-E799-8148-5CDC-C672358156FB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9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FAFF107-982F-174C-3E55-FC7C773FA974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E82D263-CA97-1811-B8AE-438F05910269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FF481B5-B67B-0302-C2AE-76E7203F8174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1ECFF57-6C79-1BB7-1574-EB5460265D0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DD28CC1-AD3E-25D1-86E2-AF2BEC28077F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14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3BEBAC-2FC8-4051-8B61-842EEF95EB15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For Head 15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F61CDAF-4282-96C5-2E35-EFC2A71AFF95}"/>
              </a:ext>
            </a:extLst>
          </p:cNvPr>
          <p:cNvGrpSpPr/>
          <p:nvPr/>
        </p:nvGrpSpPr>
        <p:grpSpPr>
          <a:xfrm>
            <a:off x="7052530" y="996147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0522FA-5D14-185C-CB0E-DF056CB3DE36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00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99E173C-2B04-AA36-E4C3-D7361C867745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01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D0413B5-3D35-0654-0E84-698B655CB17E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02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A368EDC-8BE1-97C0-E196-C60436048CA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03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CFCBFF0-E8B2-C1D1-121F-9BFBC920CC9B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10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71438F-A53F-810F-FF3E-69F121BD78C7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11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35DD0B9-0DD3-3C5D-1F02-3F6FF5294BFD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12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109C63D-EEE1-0F00-E8DB-D6970A056DC3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13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D4F237D-EB32-37BB-08BE-7F749AF1F7F2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20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A3C67A4-6104-FB88-A6C4-D7BECBFD762E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21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4F2DECA-B304-0015-E4C3-44B44F714295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22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066E7BE-48AE-49BD-F045-EB47DF7325B5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23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EA14516-968D-DFCC-B6B5-64F322C2F1C5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30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F946723-585B-D6A9-5B60-BC39A33A7C0C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31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20F7FE5-BDD6-5E47-7690-BBC4A27FEBA7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32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E086C54-5D46-AB02-8220-A5016ED8F175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For Head 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baseline="-25000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tile 33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E92F57D2-A91F-B8B1-9ECE-4A4F01C3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251" r="64956"/>
          <a:stretch/>
        </p:blipFill>
        <p:spPr>
          <a:xfrm>
            <a:off x="8737675" y="6053756"/>
            <a:ext cx="3499667" cy="272719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30BAF08C-368B-59D7-C682-69D744653C36}"/>
              </a:ext>
            </a:extLst>
          </p:cNvPr>
          <p:cNvSpPr/>
          <p:nvPr/>
        </p:nvSpPr>
        <p:spPr>
          <a:xfrm>
            <a:off x="9524622" y="6053757"/>
            <a:ext cx="1191999" cy="2727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0170493-8434-1CAE-8762-96C544FBD47D}"/>
              </a:ext>
            </a:extLst>
          </p:cNvPr>
          <p:cNvSpPr txBox="1"/>
          <p:nvPr/>
        </p:nvSpPr>
        <p:spPr>
          <a:xfrm>
            <a:off x="-81280" y="5999386"/>
            <a:ext cx="1113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Let </a:t>
            </a:r>
            <a:r>
              <a:rPr lang="zh-CN" altLang="en-US" dirty="0"/>
              <a:t>𝑁 </a:t>
            </a:r>
            <a:r>
              <a:rPr lang="en-US" altLang="zh-CN" dirty="0"/>
              <a:t>be the sequence length, </a:t>
            </a:r>
            <a:r>
              <a:rPr lang="zh-CN" altLang="en-US" dirty="0"/>
              <a:t>𝑑 </a:t>
            </a:r>
            <a:r>
              <a:rPr lang="en-US" altLang="zh-CN" dirty="0"/>
              <a:t>be the head dimension, and </a:t>
            </a:r>
            <a:r>
              <a:rPr lang="zh-CN" altLang="en-US" dirty="0"/>
              <a:t>𝑀 </a:t>
            </a:r>
            <a:r>
              <a:rPr lang="en-US" altLang="zh-CN" dirty="0"/>
              <a:t>be size of SRAM. </a:t>
            </a:r>
            <a:r>
              <a:rPr lang="en-US" altLang="zh-CN" b="1" dirty="0" err="1"/>
              <a:t>FlashAttention</a:t>
            </a:r>
            <a:endParaRPr lang="en-US" altLang="zh-CN" b="1" dirty="0"/>
          </a:p>
        </p:txBody>
      </p:sp>
      <p:sp>
        <p:nvSpPr>
          <p:cNvPr id="449" name="文本框 448">
            <a:extLst>
              <a:ext uri="{FF2B5EF4-FFF2-40B4-BE49-F238E27FC236}">
                <a16:creationId xmlns:a16="http://schemas.microsoft.com/office/drawing/2014/main" id="{C88BF5D7-D8B5-2E7B-2616-3EC4FDC6ABB9}"/>
              </a:ext>
            </a:extLst>
          </p:cNvPr>
          <p:cNvSpPr txBox="1"/>
          <p:nvPr/>
        </p:nvSpPr>
        <p:spPr>
          <a:xfrm>
            <a:off x="865182" y="660951"/>
            <a:ext cx="4433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FlashAttention</a:t>
            </a:r>
            <a:r>
              <a:rPr lang="en-US" altLang="zh-CN" b="1" dirty="0"/>
              <a:t> on each cluster for each head</a:t>
            </a:r>
            <a:endParaRPr lang="zh-CN" altLang="en-US" b="1" dirty="0"/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323F09D8-F46C-6C20-D65A-BC789ED4F6D5}"/>
              </a:ext>
            </a:extLst>
          </p:cNvPr>
          <p:cNvSpPr txBox="1"/>
          <p:nvPr/>
        </p:nvSpPr>
        <p:spPr>
          <a:xfrm>
            <a:off x="7058775" y="647217"/>
            <a:ext cx="3980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FlattenAttention</a:t>
            </a:r>
            <a:r>
              <a:rPr lang="en-US" altLang="zh-CN" b="1" dirty="0"/>
              <a:t>: All Cluster for one head</a:t>
            </a:r>
            <a:endParaRPr lang="zh-CN" altLang="en-US" b="1" dirty="0"/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6AD8F914-F5BD-F4C4-B16F-B3B7A057E48C}"/>
              </a:ext>
            </a:extLst>
          </p:cNvPr>
          <p:cNvSpPr txBox="1"/>
          <p:nvPr/>
        </p:nvSpPr>
        <p:spPr>
          <a:xfrm>
            <a:off x="2233927" y="5134369"/>
            <a:ext cx="156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M=Cluster L1</a:t>
            </a:r>
            <a:endParaRPr lang="zh-CN" altLang="en-US" b="1" dirty="0"/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0629187B-F5B9-46D9-A2C2-50D5D917BD6F}"/>
              </a:ext>
            </a:extLst>
          </p:cNvPr>
          <p:cNvSpPr txBox="1"/>
          <p:nvPr/>
        </p:nvSpPr>
        <p:spPr>
          <a:xfrm>
            <a:off x="8064345" y="5134369"/>
            <a:ext cx="250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M=#Cluster * Cluster L1</a:t>
            </a:r>
            <a:endParaRPr lang="zh-CN" altLang="en-US" b="1" dirty="0"/>
          </a:p>
        </p:txBody>
      </p:sp>
      <p:pic>
        <p:nvPicPr>
          <p:cNvPr id="1026" name="Picture 2" descr="cdn.pixabay.com/photo/2016/03/31/14/37/check-mark-...">
            <a:extLst>
              <a:ext uri="{FF2B5EF4-FFF2-40B4-BE49-F238E27FC236}">
                <a16:creationId xmlns:a16="http://schemas.microsoft.com/office/drawing/2014/main" id="{B670AD96-316B-BA1A-7ED1-409D2208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212" y="4991526"/>
            <a:ext cx="736121" cy="7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DC1222C-8BA4-67AC-CDE6-265D6066B009}"/>
              </a:ext>
            </a:extLst>
          </p:cNvPr>
          <p:cNvSpPr/>
          <p:nvPr/>
        </p:nvSpPr>
        <p:spPr>
          <a:xfrm>
            <a:off x="4055665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14F0FE-366C-33A4-4A9F-4E2CEFB48083}"/>
              </a:ext>
            </a:extLst>
          </p:cNvPr>
          <p:cNvSpPr/>
          <p:nvPr/>
        </p:nvSpPr>
        <p:spPr>
          <a:xfrm>
            <a:off x="4055664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15488E-DB95-2437-71F0-5E3DF3C3A58E}"/>
              </a:ext>
            </a:extLst>
          </p:cNvPr>
          <p:cNvSpPr/>
          <p:nvPr/>
        </p:nvSpPr>
        <p:spPr>
          <a:xfrm>
            <a:off x="4055664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C50187-5A6D-8426-9594-0500386EB21F}"/>
              </a:ext>
            </a:extLst>
          </p:cNvPr>
          <p:cNvSpPr/>
          <p:nvPr/>
        </p:nvSpPr>
        <p:spPr>
          <a:xfrm>
            <a:off x="4055664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>
            <a:off x="522567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>
            <a:off x="522567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>
            <a:off x="522567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>
            <a:off x="522567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9B1855-B431-FED5-67BF-5BC116E38FE3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727B8B-C003-B9D2-3D78-8CB84D39ACFF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391B7A7-12FC-E5D3-C924-65C2BA763FA0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452309-F7C7-96EA-D3A0-10B873207959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8BC3717-86DB-B7C4-A003-D0BFDA016865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4B740C1-B3D3-2DD3-B9D7-10B6A8692A8A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4C16EEA-DE03-E063-6B6E-C64827FE09F1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741896-93F3-F105-2293-0E9822E5655F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0C570B8-F33B-4E10-9567-CDD261D5EFBD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02B3A3-1E58-5E26-3997-4B79B01CA0EB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E4212E5-04CA-7492-B4AA-CE443361EFC2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FE1AECB-5E33-68BB-24A3-7138EC1077C0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EDA3E3E-64D0-8E91-9BC8-F7DF087ECB22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B836AA3-1886-DEFE-E97C-72E85B9E9F5A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8DA04DC-F63E-3015-6E95-608B8762C75A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3D44DE2-C0B6-82C8-9C36-F8F891B86B2E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80F5578-D105-13A6-B107-3883BA3D9FF0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DC44BB3D-499C-3395-D108-60CE604B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F236BF2F-AAF3-94C7-A0F3-3DE7A9A44749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1B099962-0972-16ED-067E-7371D92677B4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223520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After QKV projection, following steps focus only on one head and we process every head sequentially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FD0B23B6-3FE9-7123-05FD-ED7B175E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8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B9FC95A-B608-67B0-B293-8A365F256F3A}"/>
              </a:ext>
            </a:extLst>
          </p:cNvPr>
          <p:cNvGrpSpPr/>
          <p:nvPr/>
        </p:nvGrpSpPr>
        <p:grpSpPr>
          <a:xfrm>
            <a:off x="5225675" y="238741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E0B7230-2CB1-440F-B858-C77DEAC7C9EF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1FB20071-40F5-E02E-1699-BCA3254CBF37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0F1FFAFD-5A5A-7348-E4EB-19B79A2C86B9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96F8C3B-AD23-EF63-ACF3-3E331C80568F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2FE5DBF7-8F42-9A91-AF43-CF6887B20CB2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FF21466-E82A-82EF-3E80-CF3705B567D8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C6851239-451D-78CE-DB19-DD18A789C4C6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A96D08A-5ED4-9381-2DCB-80486094BDE2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59E8C0C6-3B20-4A1D-71B2-6194B4D86F61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2E41F78E-284D-6F58-0B35-2BF2F83F0A4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099A01CC-1A6B-EBFC-C156-CADF64303A32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F627F177-9D72-4FCA-A6CD-62AEF9C4E6F0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ABDBA8D6-3178-1C54-3E52-9D2307DBD36E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92F2CE3-DC91-5E8E-7153-903CAE1A9FF3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D49B1E67-179E-28DD-F383-D6FB98CD9A50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77CCDDA3-0597-33BE-DCDC-37D5CA8A2FB9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E0F6B7A-9549-F369-0B09-E041E933F9D3}"/>
              </a:ext>
            </a:extLst>
          </p:cNvPr>
          <p:cNvSpPr/>
          <p:nvPr/>
        </p:nvSpPr>
        <p:spPr>
          <a:xfrm>
            <a:off x="38391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48E934-B3ED-E6A8-2D47-4FEAE1C15620}"/>
              </a:ext>
            </a:extLst>
          </p:cNvPr>
          <p:cNvSpPr/>
          <p:nvPr/>
        </p:nvSpPr>
        <p:spPr>
          <a:xfrm>
            <a:off x="3843273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FC044-7909-2A0B-80C6-C6C47FA7E587}"/>
              </a:ext>
            </a:extLst>
          </p:cNvPr>
          <p:cNvSpPr/>
          <p:nvPr/>
        </p:nvSpPr>
        <p:spPr>
          <a:xfrm>
            <a:off x="35889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8DDE9-0DCD-6D57-4568-BDD058DB87AA}"/>
              </a:ext>
            </a:extLst>
          </p:cNvPr>
          <p:cNvSpPr/>
          <p:nvPr/>
        </p:nvSpPr>
        <p:spPr>
          <a:xfrm>
            <a:off x="3839121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0BF219-D4DD-983F-5B51-67E5AB6EE420}"/>
              </a:ext>
            </a:extLst>
          </p:cNvPr>
          <p:cNvSpPr/>
          <p:nvPr/>
        </p:nvSpPr>
        <p:spPr>
          <a:xfrm>
            <a:off x="3588921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0FA81-07B2-A0C7-756E-28AA66779B33}"/>
              </a:ext>
            </a:extLst>
          </p:cNvPr>
          <p:cNvSpPr/>
          <p:nvPr/>
        </p:nvSpPr>
        <p:spPr>
          <a:xfrm>
            <a:off x="3338721" y="265835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82DBF8-397A-9F60-BB78-59029CD79800}"/>
              </a:ext>
            </a:extLst>
          </p:cNvPr>
          <p:cNvSpPr/>
          <p:nvPr/>
        </p:nvSpPr>
        <p:spPr>
          <a:xfrm>
            <a:off x="3839121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76FFDB-517C-F084-CC25-12C311AEA88F}"/>
              </a:ext>
            </a:extLst>
          </p:cNvPr>
          <p:cNvSpPr/>
          <p:nvPr/>
        </p:nvSpPr>
        <p:spPr>
          <a:xfrm>
            <a:off x="3588920" y="467407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7B4A2D-31BE-C969-1965-AE295C3B3C49}"/>
              </a:ext>
            </a:extLst>
          </p:cNvPr>
          <p:cNvSpPr/>
          <p:nvPr/>
        </p:nvSpPr>
        <p:spPr>
          <a:xfrm>
            <a:off x="3334569" y="366621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11AD76-3B23-C372-07BC-3815165185CF}"/>
              </a:ext>
            </a:extLst>
          </p:cNvPr>
          <p:cNvSpPr/>
          <p:nvPr/>
        </p:nvSpPr>
        <p:spPr>
          <a:xfrm>
            <a:off x="3588920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10B1EBF-344F-E290-07AA-7CF804414BC9}"/>
              </a:ext>
            </a:extLst>
          </p:cNvPr>
          <p:cNvSpPr/>
          <p:nvPr/>
        </p:nvSpPr>
        <p:spPr>
          <a:xfrm>
            <a:off x="3334568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0BFCD2-DD0B-D614-8FE5-8EFFC2CBFA57}"/>
              </a:ext>
            </a:extLst>
          </p:cNvPr>
          <p:cNvSpPr/>
          <p:nvPr/>
        </p:nvSpPr>
        <p:spPr>
          <a:xfrm>
            <a:off x="3334568" y="5681932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99213C-FCA1-1A2B-36CE-3A939F922CD1}"/>
              </a:ext>
            </a:extLst>
          </p:cNvPr>
          <p:cNvSpPr/>
          <p:nvPr/>
        </p:nvSpPr>
        <p:spPr>
          <a:xfrm>
            <a:off x="8261119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693CA8-03C5-99A7-5377-30620435D7D5}"/>
              </a:ext>
            </a:extLst>
          </p:cNvPr>
          <p:cNvSpPr/>
          <p:nvPr/>
        </p:nvSpPr>
        <p:spPr>
          <a:xfrm>
            <a:off x="724930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7FA551-8E17-510C-4DAB-140B7C98D593}"/>
              </a:ext>
            </a:extLst>
          </p:cNvPr>
          <p:cNvSpPr/>
          <p:nvPr/>
        </p:nvSpPr>
        <p:spPr>
          <a:xfrm>
            <a:off x="6237490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839FB8-2C13-C71B-96D5-D70C6D38615D}"/>
              </a:ext>
            </a:extLst>
          </p:cNvPr>
          <p:cNvSpPr/>
          <p:nvPr/>
        </p:nvSpPr>
        <p:spPr>
          <a:xfrm>
            <a:off x="5225675" y="176088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4E563E9-9427-1F9C-1209-7F069FB31F29}"/>
              </a:ext>
            </a:extLst>
          </p:cNvPr>
          <p:cNvSpPr/>
          <p:nvPr/>
        </p:nvSpPr>
        <p:spPr>
          <a:xfrm>
            <a:off x="8261119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E05E9A7-1CB9-1B17-2E17-F40C1B06E983}"/>
              </a:ext>
            </a:extLst>
          </p:cNvPr>
          <p:cNvSpPr/>
          <p:nvPr/>
        </p:nvSpPr>
        <p:spPr>
          <a:xfrm>
            <a:off x="724930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87DA24-845B-7AB7-A91C-61733D62FFDD}"/>
              </a:ext>
            </a:extLst>
          </p:cNvPr>
          <p:cNvSpPr/>
          <p:nvPr/>
        </p:nvSpPr>
        <p:spPr>
          <a:xfrm>
            <a:off x="6237490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C8039BE-84A5-E41D-585C-B2EAD315E961}"/>
              </a:ext>
            </a:extLst>
          </p:cNvPr>
          <p:cNvSpPr/>
          <p:nvPr/>
        </p:nvSpPr>
        <p:spPr>
          <a:xfrm>
            <a:off x="5225675" y="130093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CD99FB-0012-A059-FD3F-4056C1D5CD12}"/>
              </a:ext>
            </a:extLst>
          </p:cNvPr>
          <p:cNvSpPr/>
          <p:nvPr/>
        </p:nvSpPr>
        <p:spPr>
          <a:xfrm>
            <a:off x="8261119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D37B5C-F92F-59D8-DA82-4F531B240A95}"/>
              </a:ext>
            </a:extLst>
          </p:cNvPr>
          <p:cNvSpPr/>
          <p:nvPr/>
        </p:nvSpPr>
        <p:spPr>
          <a:xfrm>
            <a:off x="724930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7497C3-53B4-4D7F-CC8A-1BF9848B32FF}"/>
              </a:ext>
            </a:extLst>
          </p:cNvPr>
          <p:cNvSpPr/>
          <p:nvPr/>
        </p:nvSpPr>
        <p:spPr>
          <a:xfrm>
            <a:off x="6237490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D6FBE07-8307-A804-9195-5BA581F2363F}"/>
              </a:ext>
            </a:extLst>
          </p:cNvPr>
          <p:cNvSpPr/>
          <p:nvPr/>
        </p:nvSpPr>
        <p:spPr>
          <a:xfrm>
            <a:off x="5225675" y="840975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9DD002-E864-0F6C-C9CF-36E8B6C23A2C}"/>
              </a:ext>
            </a:extLst>
          </p:cNvPr>
          <p:cNvSpPr/>
          <p:nvPr/>
        </p:nvSpPr>
        <p:spPr>
          <a:xfrm>
            <a:off x="8261119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555127-1D9C-458B-4E4F-D77AACD2DFD7}"/>
              </a:ext>
            </a:extLst>
          </p:cNvPr>
          <p:cNvSpPr/>
          <p:nvPr/>
        </p:nvSpPr>
        <p:spPr>
          <a:xfrm>
            <a:off x="724930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25E5E5-FF2A-7C85-E3A0-8AAD2FCF2B5F}"/>
              </a:ext>
            </a:extLst>
          </p:cNvPr>
          <p:cNvSpPr/>
          <p:nvPr/>
        </p:nvSpPr>
        <p:spPr>
          <a:xfrm>
            <a:off x="6237490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109B865-C43A-AA78-1F12-FB0D9981788B}"/>
              </a:ext>
            </a:extLst>
          </p:cNvPr>
          <p:cNvSpPr/>
          <p:nvPr/>
        </p:nvSpPr>
        <p:spPr>
          <a:xfrm>
            <a:off x="5225675" y="381020"/>
            <a:ext cx="184461" cy="429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F27DB1-4B38-72DE-AEE0-76C9AB2281BA}"/>
              </a:ext>
            </a:extLst>
          </p:cNvPr>
          <p:cNvSpPr/>
          <p:nvPr/>
        </p:nvSpPr>
        <p:spPr>
          <a:xfrm>
            <a:off x="5226651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121D0D-F020-42E0-8CE1-F3E2D7DDB40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6A329C-DBBA-DCC3-E362-236CA00C3D3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3A6E31-C8CA-8F95-35FC-31B924638CAA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6D935B-0A9E-BDFF-38EA-7DE2809AF531}"/>
              </a:ext>
            </a:extLst>
          </p:cNvPr>
          <p:cNvSpPr/>
          <p:nvPr/>
        </p:nvSpPr>
        <p:spPr>
          <a:xfrm>
            <a:off x="5226651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D87D94-26FD-3195-4670-FD518ECB45B8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64A514-5326-7910-5BC2-255941B61F6E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4F0214-B3E5-37F2-0278-C2BACD2202F7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540A224-247B-B9AF-9648-56D134C5193F}"/>
              </a:ext>
            </a:extLst>
          </p:cNvPr>
          <p:cNvSpPr/>
          <p:nvPr/>
        </p:nvSpPr>
        <p:spPr>
          <a:xfrm>
            <a:off x="5226651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E754251-DBBD-B517-3411-99D30505762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E43378F-8DBF-1CE2-7334-9F5603536FF3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89CCE-EDC3-8107-1E3D-085B97A89DF5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8CA6A3-126A-EE76-8EDD-4C2A0A218F74}"/>
              </a:ext>
            </a:extLst>
          </p:cNvPr>
          <p:cNvSpPr/>
          <p:nvPr/>
        </p:nvSpPr>
        <p:spPr>
          <a:xfrm>
            <a:off x="5226651" y="265831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BDB408-DAEB-2AFB-43E3-C04734C551E9}"/>
              </a:ext>
            </a:extLst>
          </p:cNvPr>
          <p:cNvSpPr/>
          <p:nvPr/>
        </p:nvSpPr>
        <p:spPr>
          <a:xfrm>
            <a:off x="5226651" y="366617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3D92F5D-AC59-2414-FCB4-E5EB4367BB33}"/>
              </a:ext>
            </a:extLst>
          </p:cNvPr>
          <p:cNvSpPr/>
          <p:nvPr/>
        </p:nvSpPr>
        <p:spPr>
          <a:xfrm>
            <a:off x="5226651" y="467403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7D8886-2883-F9D7-2B59-E7A59F368EEB}"/>
              </a:ext>
            </a:extLst>
          </p:cNvPr>
          <p:cNvSpPr/>
          <p:nvPr/>
        </p:nvSpPr>
        <p:spPr>
          <a:xfrm>
            <a:off x="5226651" y="5681891"/>
            <a:ext cx="184461" cy="4298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B09384-BDCF-D83C-4B96-2DEB47B11300}"/>
              </a:ext>
            </a:extLst>
          </p:cNvPr>
          <p:cNvSpPr/>
          <p:nvPr/>
        </p:nvSpPr>
        <p:spPr>
          <a:xfrm>
            <a:off x="2206994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7BE69-FF7A-B876-876A-8697135CA17C}"/>
              </a:ext>
            </a:extLst>
          </p:cNvPr>
          <p:cNvSpPr/>
          <p:nvPr/>
        </p:nvSpPr>
        <p:spPr>
          <a:xfrm>
            <a:off x="1949531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DC8A4F-C70C-5060-B3FC-EF495F608FCF}"/>
              </a:ext>
            </a:extLst>
          </p:cNvPr>
          <p:cNvSpPr/>
          <p:nvPr/>
        </p:nvSpPr>
        <p:spPr>
          <a:xfrm>
            <a:off x="2206993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45FC22-0DAF-9B40-AA54-4B7342A1119F}"/>
              </a:ext>
            </a:extLst>
          </p:cNvPr>
          <p:cNvSpPr/>
          <p:nvPr/>
        </p:nvSpPr>
        <p:spPr>
          <a:xfrm>
            <a:off x="2206993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786680-2C7A-A65C-CF70-4BFF15C9D775}"/>
              </a:ext>
            </a:extLst>
          </p:cNvPr>
          <p:cNvSpPr/>
          <p:nvPr/>
        </p:nvSpPr>
        <p:spPr>
          <a:xfrm>
            <a:off x="194814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B0F831A-8BFF-C308-2927-5D7768A168F4}"/>
              </a:ext>
            </a:extLst>
          </p:cNvPr>
          <p:cNvSpPr/>
          <p:nvPr/>
        </p:nvSpPr>
        <p:spPr>
          <a:xfrm>
            <a:off x="1710550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BF09C92-E8E6-A962-76C4-4DE072370B1E}"/>
              </a:ext>
            </a:extLst>
          </p:cNvPr>
          <p:cNvSpPr/>
          <p:nvPr/>
        </p:nvSpPr>
        <p:spPr>
          <a:xfrm>
            <a:off x="2206993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h0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265DE5-924C-0ACE-9CDB-5480B8C1115E}"/>
              </a:ext>
            </a:extLst>
          </p:cNvPr>
          <p:cNvSpPr/>
          <p:nvPr/>
        </p:nvSpPr>
        <p:spPr>
          <a:xfrm>
            <a:off x="1948146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8753760-6124-D996-AFD4-7DD48C9F9DFF}"/>
              </a:ext>
            </a:extLst>
          </p:cNvPr>
          <p:cNvSpPr/>
          <p:nvPr/>
        </p:nvSpPr>
        <p:spPr>
          <a:xfrm>
            <a:off x="1707782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20E69E-21C9-B49A-4375-A9920B5F6024}"/>
              </a:ext>
            </a:extLst>
          </p:cNvPr>
          <p:cNvSpPr/>
          <p:nvPr/>
        </p:nvSpPr>
        <p:spPr>
          <a:xfrm>
            <a:off x="1471569" y="265835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4CF5248-F55F-F494-9EB3-201778BCEA7A}"/>
              </a:ext>
            </a:extLst>
          </p:cNvPr>
          <p:cNvSpPr/>
          <p:nvPr/>
        </p:nvSpPr>
        <p:spPr>
          <a:xfrm>
            <a:off x="194814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h1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8EBCB9A-608F-9985-DBCA-B4B5E702430C}"/>
              </a:ext>
            </a:extLst>
          </p:cNvPr>
          <p:cNvSpPr/>
          <p:nvPr/>
        </p:nvSpPr>
        <p:spPr>
          <a:xfrm>
            <a:off x="1707781" y="467407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9946D0D-3AEC-C1EF-48FE-1475EC33D317}"/>
              </a:ext>
            </a:extLst>
          </p:cNvPr>
          <p:cNvSpPr/>
          <p:nvPr/>
        </p:nvSpPr>
        <p:spPr>
          <a:xfrm>
            <a:off x="1467417" y="366621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CDE682B-C22B-1E4C-4062-05DB6C4D46D3}"/>
              </a:ext>
            </a:extLst>
          </p:cNvPr>
          <p:cNvSpPr/>
          <p:nvPr/>
        </p:nvSpPr>
        <p:spPr>
          <a:xfrm>
            <a:off x="1707781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h2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9FDD65C-6386-AB22-BE58-9F713677664E}"/>
              </a:ext>
            </a:extLst>
          </p:cNvPr>
          <p:cNvSpPr/>
          <p:nvPr/>
        </p:nvSpPr>
        <p:spPr>
          <a:xfrm>
            <a:off x="1467416" y="4674031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4384B2E-CAB3-DE70-B963-1CC12E093E41}"/>
              </a:ext>
            </a:extLst>
          </p:cNvPr>
          <p:cNvSpPr/>
          <p:nvPr/>
        </p:nvSpPr>
        <p:spPr>
          <a:xfrm>
            <a:off x="1467416" y="5681932"/>
            <a:ext cx="184461" cy="429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</a:p>
          <a:p>
            <a:pPr algn="ctr"/>
            <a:r>
              <a:rPr lang="en-US" altLang="zh-CN" sz="1000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h3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89E5414C-9579-26D7-57EE-18CC86A7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025" y="2259827"/>
            <a:ext cx="2425975" cy="4286622"/>
          </a:xfrm>
          <a:prstGeom prst="rect">
            <a:avLst/>
          </a:prstGeom>
        </p:spPr>
      </p:pic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E6BE1509-2989-14D2-B8B3-31B04FCC0EE6}"/>
              </a:ext>
            </a:extLst>
          </p:cNvPr>
          <p:cNvSpPr/>
          <p:nvPr/>
        </p:nvSpPr>
        <p:spPr>
          <a:xfrm>
            <a:off x="10173970" y="3705436"/>
            <a:ext cx="208281" cy="208281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7" name="Title 1">
            <a:extLst>
              <a:ext uri="{FF2B5EF4-FFF2-40B4-BE49-F238E27FC236}">
                <a16:creationId xmlns:a16="http://schemas.microsoft.com/office/drawing/2014/main" id="{7F0D87EB-07CE-727A-BE0C-28C15CE4C923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4811945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MHA Step2. QK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Matmul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220CF032-F494-0F3E-43FB-3EECDB8F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99" y="904251"/>
            <a:ext cx="1568843" cy="571594"/>
          </a:xfrm>
          <a:prstGeom prst="rect">
            <a:avLst/>
          </a:prstGeom>
        </p:spPr>
      </p:pic>
      <p:sp>
        <p:nvSpPr>
          <p:cNvPr id="259" name="Content Placeholder 2">
            <a:extLst>
              <a:ext uri="{FF2B5EF4-FFF2-40B4-BE49-F238E27FC236}">
                <a16:creationId xmlns:a16="http://schemas.microsoft.com/office/drawing/2014/main" id="{D03526FA-6EFE-E43C-EDA7-594994655CB3}"/>
              </a:ext>
            </a:extLst>
          </p:cNvPr>
          <p:cNvSpPr txBox="1">
            <a:spLocks/>
          </p:cNvSpPr>
          <p:nvPr/>
        </p:nvSpPr>
        <p:spPr>
          <a:xfrm>
            <a:off x="318520" y="1032206"/>
            <a:ext cx="4792495" cy="134486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Note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Load and row-wise broadcast </a:t>
            </a:r>
            <a:r>
              <a:rPr lang="en-US" altLang="zh-CN" sz="1977" dirty="0" err="1"/>
              <a:t>Q</a:t>
            </a:r>
            <a:r>
              <a:rPr lang="en-US" altLang="zh-CN" sz="1977" baseline="-25000" dirty="0" err="1"/>
              <a:t>pre</a:t>
            </a:r>
            <a:r>
              <a:rPr lang="en-US" altLang="zh-CN" sz="1977" dirty="0"/>
              <a:t> of Head0</a:t>
            </a:r>
          </a:p>
        </p:txBody>
      </p:sp>
    </p:spTree>
    <p:extLst>
      <p:ext uri="{BB962C8B-B14F-4D97-AF65-F5344CB8AC3E}">
        <p14:creationId xmlns:p14="http://schemas.microsoft.com/office/powerpoint/2010/main" val="131307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17106</TotalTime>
  <Words>4329</Words>
  <Application>Microsoft Office PowerPoint</Application>
  <PresentationFormat>宽屏</PresentationFormat>
  <Paragraphs>2981</Paragraphs>
  <Slides>43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等线</vt:lpstr>
      <vt:lpstr>等线 Light</vt:lpstr>
      <vt:lpstr>Arial</vt:lpstr>
      <vt:lpstr>Arial Narrow</vt:lpstr>
      <vt:lpstr>Calibri</vt:lpstr>
      <vt:lpstr>Calibri Light</vt:lpstr>
      <vt:lpstr>Cambria Math</vt:lpstr>
      <vt:lpstr>Consolas</vt:lpstr>
      <vt:lpstr>Helvetica</vt:lpstr>
      <vt:lpstr>PULP Code</vt:lpstr>
      <vt:lpstr>Office 主题​​</vt:lpstr>
      <vt:lpstr>SoftHier Progress Update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SoftHier Progress Update</vt:lpstr>
      <vt:lpstr>PowerPoint 演示文稿</vt:lpstr>
      <vt:lpstr>SoftHier Progress Update</vt:lpstr>
      <vt:lpstr>Multicast in Occamy - Design</vt:lpstr>
      <vt:lpstr>Multicast in Occamy - Matmul</vt:lpstr>
      <vt:lpstr>Multicast in Occamy - Results</vt:lpstr>
      <vt:lpstr>Takeaways for SoftHier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Zhang</dc:creator>
  <cp:lastModifiedBy>Zhang  Chi</cp:lastModifiedBy>
  <cp:revision>207</cp:revision>
  <dcterms:created xsi:type="dcterms:W3CDTF">2023-03-05T10:39:52Z</dcterms:created>
  <dcterms:modified xsi:type="dcterms:W3CDTF">2024-10-13T19:55:04Z</dcterms:modified>
</cp:coreProperties>
</file>